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3" r:id="rId2"/>
  </p:sldMasterIdLst>
  <p:notesMasterIdLst>
    <p:notesMasterId r:id="rId21"/>
  </p:notesMasterIdLst>
  <p:handoutMasterIdLst>
    <p:handoutMasterId r:id="rId22"/>
  </p:handoutMasterIdLst>
  <p:sldIdLst>
    <p:sldId id="407" r:id="rId3"/>
    <p:sldId id="507" r:id="rId4"/>
    <p:sldId id="536" r:id="rId5"/>
    <p:sldId id="419" r:id="rId6"/>
    <p:sldId id="535" r:id="rId7"/>
    <p:sldId id="533" r:id="rId8"/>
    <p:sldId id="534" r:id="rId9"/>
    <p:sldId id="508" r:id="rId10"/>
    <p:sldId id="509" r:id="rId11"/>
    <p:sldId id="522" r:id="rId12"/>
    <p:sldId id="515" r:id="rId13"/>
    <p:sldId id="517" r:id="rId14"/>
    <p:sldId id="518" r:id="rId15"/>
    <p:sldId id="530" r:id="rId16"/>
    <p:sldId id="521" r:id="rId17"/>
    <p:sldId id="531" r:id="rId18"/>
    <p:sldId id="532" r:id="rId19"/>
    <p:sldId id="527" r:id="rId20"/>
  </p:sldIdLst>
  <p:sldSz cx="9144000" cy="6858000" type="screen4x3"/>
  <p:notesSz cx="6797675" cy="9926638"/>
  <p:custDataLst>
    <p:tags r:id="rId23"/>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07">
          <p15:clr>
            <a:srgbClr val="A4A3A4"/>
          </p15:clr>
        </p15:guide>
        <p15:guide id="3" orient="horz" pos="3758">
          <p15:clr>
            <a:srgbClr val="A4A3A4"/>
          </p15:clr>
        </p15:guide>
        <p15:guide id="4" orient="horz" pos="4227">
          <p15:clr>
            <a:srgbClr val="A4A3A4"/>
          </p15:clr>
        </p15:guide>
        <p15:guide id="5" orient="horz" pos="300" userDrawn="1">
          <p15:clr>
            <a:srgbClr val="A4A3A4"/>
          </p15:clr>
        </p15:guide>
        <p15:guide id="6" pos="2880">
          <p15:clr>
            <a:srgbClr val="A4A3A4"/>
          </p15:clr>
        </p15:guide>
        <p15:guide id="7" pos="295">
          <p15:clr>
            <a:srgbClr val="A4A3A4"/>
          </p15:clr>
        </p15:guide>
        <p15:guide id="8" pos="290">
          <p15:clr>
            <a:srgbClr val="A4A3A4"/>
          </p15:clr>
        </p15:guide>
        <p15:guide id="9" pos="5486">
          <p15:clr>
            <a:srgbClr val="A4A3A4"/>
          </p15:clr>
        </p15:guide>
        <p15:guide id="10" orient="horz" pos="3612">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82" autoAdjust="0"/>
    <p:restoredTop sz="80599" autoAdjust="0"/>
  </p:normalViewPr>
  <p:slideViewPr>
    <p:cSldViewPr>
      <p:cViewPr varScale="1">
        <p:scale>
          <a:sx n="70" d="100"/>
          <a:sy n="70" d="100"/>
        </p:scale>
        <p:origin x="2256" y="38"/>
      </p:cViewPr>
      <p:guideLst>
        <p:guide orient="horz" pos="2160"/>
        <p:guide orient="horz" pos="907"/>
        <p:guide orient="horz" pos="3758"/>
        <p:guide orient="horz" pos="4227"/>
        <p:guide orient="horz" pos="300"/>
        <p:guide pos="2880"/>
        <p:guide pos="295"/>
        <p:guide pos="290"/>
        <p:guide pos="5486"/>
        <p:guide orient="horz" pos="3612"/>
      </p:guideLst>
    </p:cSldViewPr>
  </p:slideViewPr>
  <p:outlineViewPr>
    <p:cViewPr>
      <p:scale>
        <a:sx n="33" d="100"/>
        <a:sy n="33" d="100"/>
      </p:scale>
      <p:origin x="0" y="-12642"/>
    </p:cViewPr>
  </p:outlin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86" d="100"/>
          <a:sy n="86" d="100"/>
        </p:scale>
        <p:origin x="378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24F73C6-E6BF-46CF-B34D-7A5C8688DBEE}" type="datetimeFigureOut">
              <a:rPr lang="sv-SE" smtClean="0"/>
              <a:t>2019-06-14</a:t>
            </a:fld>
            <a:endParaRPr lang="sv-SE"/>
          </a:p>
        </p:txBody>
      </p:sp>
      <p:sp>
        <p:nvSpPr>
          <p:cNvPr id="4" name="Platshållare för sidfo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CD8F730-40FB-45F5-B014-CB7ED569AE30}" type="slidenum">
              <a:rPr lang="sv-SE" smtClean="0"/>
              <a:t>‹#›</a:t>
            </a:fld>
            <a:endParaRPr lang="sv-SE"/>
          </a:p>
        </p:txBody>
      </p:sp>
    </p:spTree>
    <p:extLst>
      <p:ext uri="{BB962C8B-B14F-4D97-AF65-F5344CB8AC3E}">
        <p14:creationId xmlns:p14="http://schemas.microsoft.com/office/powerpoint/2010/main" val="2703712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FEA4C71-A269-4800-8AF1-44182FA23438}" type="datetimeFigureOut">
              <a:rPr lang="sv-SE" smtClean="0"/>
              <a:t>2019-06-14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113758-4B63-40D7-B26B-F67CE25F1C5D}" type="slidenum">
              <a:rPr lang="sv-SE" smtClean="0"/>
              <a:t>‹#›</a:t>
            </a:fld>
            <a:endParaRPr lang="sv-SE"/>
          </a:p>
        </p:txBody>
      </p:sp>
    </p:spTree>
    <p:extLst>
      <p:ext uri="{BB962C8B-B14F-4D97-AF65-F5344CB8AC3E}">
        <p14:creationId xmlns:p14="http://schemas.microsoft.com/office/powerpoint/2010/main" val="3639771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1</a:t>
            </a:fld>
            <a:endParaRPr lang="sv-SE"/>
          </a:p>
        </p:txBody>
      </p:sp>
    </p:spTree>
    <p:extLst>
      <p:ext uri="{BB962C8B-B14F-4D97-AF65-F5344CB8AC3E}">
        <p14:creationId xmlns:p14="http://schemas.microsoft.com/office/powerpoint/2010/main" val="135467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3</a:t>
            </a:fld>
            <a:endParaRPr lang="sv-SE"/>
          </a:p>
        </p:txBody>
      </p:sp>
    </p:spTree>
    <p:extLst>
      <p:ext uri="{BB962C8B-B14F-4D97-AF65-F5344CB8AC3E}">
        <p14:creationId xmlns:p14="http://schemas.microsoft.com/office/powerpoint/2010/main" val="86600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Ta</a:t>
            </a:r>
            <a:r>
              <a:rPr lang="sv-SE" baseline="0" dirty="0" smtClean="0"/>
              <a:t> med rapporterna.</a:t>
            </a:r>
          </a:p>
          <a:p>
            <a:r>
              <a:rPr lang="sv-SE" baseline="0" dirty="0" smtClean="0"/>
              <a:t>Vad står i 2015 och 2017 års rapporter?</a:t>
            </a:r>
            <a:endParaRPr lang="sv-SE" dirty="0"/>
          </a:p>
        </p:txBody>
      </p:sp>
      <p:sp>
        <p:nvSpPr>
          <p:cNvPr id="4" name="Platshållare för bildnummer 3"/>
          <p:cNvSpPr>
            <a:spLocks noGrp="1"/>
          </p:cNvSpPr>
          <p:nvPr>
            <p:ph type="sldNum" sz="quarter" idx="10"/>
          </p:nvPr>
        </p:nvSpPr>
        <p:spPr/>
        <p:txBody>
          <a:bodyPr/>
          <a:lstStyle/>
          <a:p>
            <a:fld id="{AC113758-4B63-40D7-B26B-F67CE25F1C5D}" type="slidenum">
              <a:rPr lang="sv-SE" smtClean="0"/>
              <a:t>4</a:t>
            </a:fld>
            <a:endParaRPr lang="sv-SE"/>
          </a:p>
        </p:txBody>
      </p:sp>
    </p:spTree>
    <p:extLst>
      <p:ext uri="{BB962C8B-B14F-4D97-AF65-F5344CB8AC3E}">
        <p14:creationId xmlns:p14="http://schemas.microsoft.com/office/powerpoint/2010/main" val="31056743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31766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83328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789187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11445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26825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953460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31464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517948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401649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785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1691183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963340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01923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057404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43" name="Picture 4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3485280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212606-3914-A04B-BB5A-6D1AAF0B3883}" type="datetime1">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2019-06-14</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2"/>
          <p:cNvSpPr>
            <a:spLocks noGrp="1"/>
          </p:cNvSpPr>
          <p:nvPr>
            <p:ph type="sldNum" sz="quarter" idx="15"/>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mn-cs"/>
              </a:rPr>
              <a:t>Sid </a:t>
            </a:r>
            <a:fld id="{4D3366D5-24D5-2D4C-BD80-B6841772F4EB}" type="slidenum">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sidfot 2"/>
          <p:cNvSpPr>
            <a:spLocks noGrp="1"/>
          </p:cNvSpPr>
          <p:nvPr>
            <p:ph type="ftr" sz="quarter" idx="16"/>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9306784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unktlista två spalter">
    <p:spTree>
      <p:nvGrpSpPr>
        <p:cNvPr id="1" name=""/>
        <p:cNvGrpSpPr/>
        <p:nvPr/>
      </p:nvGrpSpPr>
      <p:grpSpPr>
        <a:xfrm>
          <a:off x="0" y="0"/>
          <a:ext cx="0" cy="0"/>
          <a:chOff x="0" y="0"/>
          <a:chExt cx="0" cy="0"/>
        </a:xfrm>
      </p:grpSpPr>
      <p:sp>
        <p:nvSpPr>
          <p:cNvPr id="9" name="Platshållare för text 10"/>
          <p:cNvSpPr>
            <a:spLocks noGrp="1"/>
          </p:cNvSpPr>
          <p:nvPr>
            <p:ph type="body" sz="quarter" idx="18"/>
          </p:nvPr>
        </p:nvSpPr>
        <p:spPr>
          <a:xfrm>
            <a:off x="4805185"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1" name="Platshållare för text 10"/>
          <p:cNvSpPr>
            <a:spLocks noGrp="1"/>
          </p:cNvSpPr>
          <p:nvPr>
            <p:ph type="body" sz="quarter" idx="13"/>
          </p:nvPr>
        </p:nvSpPr>
        <p:spPr>
          <a:xfrm>
            <a:off x="458788" y="1440000"/>
            <a:ext cx="3888000" cy="3960000"/>
          </a:xfrm>
          <a:prstGeom prst="rect">
            <a:avLst/>
          </a:prstGeom>
        </p:spPr>
        <p:txBody>
          <a:bodyPr tIns="0"/>
          <a:lstStyle>
            <a:lvl1pPr marL="216000" indent="-216000">
              <a:spcAft>
                <a:spcPts val="480"/>
              </a:spcAft>
              <a:buFont typeface="Arial" pitchFamily="34" charset="0"/>
              <a:buChar char="•"/>
              <a:defRPr sz="2000"/>
            </a:lvl1pPr>
            <a:lvl2pPr marL="442913" indent="-261938">
              <a:defRPr/>
            </a:lvl2pPr>
            <a:lvl3pPr marL="722313" indent="-276225">
              <a:defRPr/>
            </a:lvl3pPr>
            <a:lvl4pPr marL="990600" indent="-269875">
              <a:defRPr/>
            </a:lvl4pPr>
            <a:lvl5pPr marL="1250950" indent="-26352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5" name="Platshållare för datum 1"/>
          <p:cNvSpPr>
            <a:spLocks noGrp="1"/>
          </p:cNvSpPr>
          <p:nvPr>
            <p:ph type="dt" sz="half" idx="15"/>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3EE440B-9C52-7E4F-AF15-623719D9BAF5}" type="datetime1">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2019-06-14</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bildnummer 2"/>
          <p:cNvSpPr>
            <a:spLocks noGrp="1"/>
          </p:cNvSpPr>
          <p:nvPr>
            <p:ph type="sldNum" sz="quarter" idx="16"/>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mn-cs"/>
              </a:rPr>
              <a:t>Sid </a:t>
            </a:r>
            <a:fld id="{047F33C0-2FE3-7943-A077-AD0E875F7B39}" type="slidenum">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7" name="Platshållare för sidfot 2"/>
          <p:cNvSpPr>
            <a:spLocks noGrp="1"/>
          </p:cNvSpPr>
          <p:nvPr>
            <p:ph type="ftr" sz="quarter" idx="17"/>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2154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sida-vit logo för mörk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bg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8" name="Bildobjekt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0799" y="467862"/>
            <a:ext cx="1367968" cy="496800"/>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1414564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elsida-svart logo för ljusa bi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3" name="Underrubrik 2"/>
          <p:cNvSpPr>
            <a:spLocks noGrp="1"/>
          </p:cNvSpPr>
          <p:nvPr>
            <p:ph type="subTitle" idx="1" hasCustomPrompt="1"/>
          </p:nvPr>
        </p:nvSpPr>
        <p:spPr>
          <a:xfrm>
            <a:off x="457200" y="1440000"/>
            <a:ext cx="5472608" cy="1752600"/>
          </a:xfrm>
        </p:spPr>
        <p:txBody>
          <a:bodyPr/>
          <a:lstStyle>
            <a:lvl1pPr marL="0" indent="0" algn="l">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Skriv </a:t>
            </a:r>
            <a:r>
              <a:rPr lang="sv-SE" dirty="0" err="1"/>
              <a:t>ev</a:t>
            </a:r>
            <a:r>
              <a:rPr lang="sv-SE" dirty="0"/>
              <a:t> underrubrik här</a:t>
            </a:r>
          </a:p>
        </p:txBody>
      </p:sp>
      <p:pic>
        <p:nvPicPr>
          <p:cNvPr id="10" name="Bildobjekt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7" name="textruta 6"/>
          <p:cNvSpPr txBox="1"/>
          <p:nvPr userDrawn="1"/>
        </p:nvSpPr>
        <p:spPr>
          <a:xfrm>
            <a:off x="9252520" y="13466"/>
            <a:ext cx="1584176" cy="5909310"/>
          </a:xfrm>
          <a:prstGeom prst="rect">
            <a:avLst/>
          </a:prstGeom>
          <a:noFill/>
        </p:spPr>
        <p:txBody>
          <a:bodyPr wrap="square" rtlCol="0">
            <a:spAutoFit/>
          </a:bodyPr>
          <a:lstStyle/>
          <a:p>
            <a:r>
              <a:rPr lang="sv-SE" sz="1400" dirty="0">
                <a:solidFill>
                  <a:schemeClr val="tx2"/>
                </a:solidFill>
              </a:rPr>
              <a:t>För att byta bakgrundsbild klicka på STHLM bilder på fliken Start. </a:t>
            </a:r>
          </a:p>
          <a:p>
            <a:endParaRPr lang="sv-SE" sz="1400" dirty="0">
              <a:solidFill>
                <a:schemeClr val="tx2"/>
              </a:solidFill>
            </a:endParaRPr>
          </a:p>
          <a:p>
            <a:r>
              <a:rPr lang="sv-SE" sz="1400" dirty="0">
                <a:solidFill>
                  <a:schemeClr val="tx2"/>
                </a:solidFill>
              </a:rPr>
              <a:t>Har du en egen bild högerklickar du på bakgrundsbilden och väljer Formatera bakgrund och sen Infoga från: Fil. </a:t>
            </a:r>
          </a:p>
          <a:p>
            <a:r>
              <a:rPr lang="sv-SE" sz="1400" dirty="0">
                <a:solidFill>
                  <a:schemeClr val="tx2"/>
                </a:solidFill>
              </a:rPr>
              <a:t> </a:t>
            </a:r>
          </a:p>
          <a:p>
            <a:r>
              <a:rPr lang="sv-SE" sz="1400" dirty="0">
                <a:solidFill>
                  <a:schemeClr val="tx2"/>
                </a:solidFill>
              </a:rPr>
              <a:t>Tänk på att logotypen alltid ska vara tydlig. Vit logotyp mot mörk bakgrund och svart logotyp mot ljus.</a:t>
            </a:r>
          </a:p>
          <a:p>
            <a:r>
              <a:rPr lang="sv-SE" sz="1400" dirty="0">
                <a:solidFill>
                  <a:schemeClr val="tx2"/>
                </a:solidFill>
              </a:rPr>
              <a:t>Byt mellan de olika under Layout. </a:t>
            </a:r>
          </a:p>
        </p:txBody>
      </p:sp>
    </p:spTree>
    <p:extLst>
      <p:ext uri="{BB962C8B-B14F-4D97-AF65-F5344CB8AC3E}">
        <p14:creationId xmlns:p14="http://schemas.microsoft.com/office/powerpoint/2010/main" val="32807181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3017955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6199202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599769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sida -  svart logo grå bakgrund">
    <p:bg>
      <p:bgPr>
        <a:solidFill>
          <a:srgbClr val="F5F3EE"/>
        </a:solidFill>
        <a:effectLst/>
      </p:bgPr>
    </p:bg>
    <p:spTree>
      <p:nvGrpSpPr>
        <p:cNvPr id="1" name=""/>
        <p:cNvGrpSpPr/>
        <p:nvPr/>
      </p:nvGrpSpPr>
      <p:grpSpPr>
        <a:xfrm>
          <a:off x="0" y="0"/>
          <a:ext cx="0" cy="0"/>
          <a:chOff x="0" y="0"/>
          <a:chExt cx="0" cy="0"/>
        </a:xfrm>
      </p:grpSpPr>
      <p:sp>
        <p:nvSpPr>
          <p:cNvPr id="2" name="Rubrik 1"/>
          <p:cNvSpPr>
            <a:spLocks noGrp="1"/>
          </p:cNvSpPr>
          <p:nvPr>
            <p:ph type="ctrTitle"/>
          </p:nvPr>
        </p:nvSpPr>
        <p:spPr>
          <a:xfrm>
            <a:off x="457200" y="457200"/>
            <a:ext cx="5490000" cy="968400"/>
          </a:xfrm>
        </p:spPr>
        <p:txBody>
          <a:bodyPr/>
          <a:lstStyle>
            <a:lvl1pPr>
              <a:defRPr>
                <a:solidFill>
                  <a:schemeClr val="tx1"/>
                </a:solidFill>
              </a:defRPr>
            </a:lvl1pPr>
          </a:lstStyle>
          <a:p>
            <a:r>
              <a:rPr lang="sv-SE"/>
              <a:t>Klicka här för att ändra format</a:t>
            </a:r>
            <a:endParaRPr lang="sv-SE" dirty="0"/>
          </a:p>
        </p:txBody>
      </p:sp>
      <p:sp>
        <p:nvSpPr>
          <p:cNvPr id="4" name="Platshållare för text 3"/>
          <p:cNvSpPr>
            <a:spLocks noGrp="1"/>
          </p:cNvSpPr>
          <p:nvPr>
            <p:ph type="body" sz="quarter" idx="10" hasCustomPrompt="1"/>
          </p:nvPr>
        </p:nvSpPr>
        <p:spPr>
          <a:xfrm>
            <a:off x="457200" y="1440000"/>
            <a:ext cx="5479200" cy="1753200"/>
          </a:xfrm>
        </p:spPr>
        <p:txBody>
          <a:bodyPr/>
          <a:lstStyle>
            <a:lvl1pPr marL="0" indent="0">
              <a:buNone/>
              <a:defRPr/>
            </a:lvl1pPr>
          </a:lstStyle>
          <a:p>
            <a:r>
              <a:rPr lang="sv-SE" dirty="0"/>
              <a:t>Skriv </a:t>
            </a:r>
            <a:r>
              <a:rPr lang="sv-SE" dirty="0" err="1"/>
              <a:t>ev</a:t>
            </a:r>
            <a:r>
              <a:rPr lang="sv-SE" dirty="0"/>
              <a:t> underrubrik här</a:t>
            </a:r>
          </a:p>
        </p:txBody>
      </p:sp>
      <p:pic>
        <p:nvPicPr>
          <p:cNvPr id="11" name="Bildobjekt 1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Tree>
    <p:extLst>
      <p:ext uri="{BB962C8B-B14F-4D97-AF65-F5344CB8AC3E}">
        <p14:creationId xmlns:p14="http://schemas.microsoft.com/office/powerpoint/2010/main" val="2267146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334508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1466806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5738206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209968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ild höge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5" name="Platshållare för text 4"/>
          <p:cNvSpPr>
            <a:spLocks noGrp="1"/>
          </p:cNvSpPr>
          <p:nvPr>
            <p:ph type="body" sz="quarter" idx="18"/>
          </p:nvPr>
        </p:nvSpPr>
        <p:spPr>
          <a:xfrm>
            <a:off x="457200" y="1440000"/>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3"/>
          </p:nvPr>
        </p:nvSpPr>
        <p:spPr>
          <a:xfrm>
            <a:off x="4572513" y="1440000"/>
            <a:ext cx="4104000" cy="3960000"/>
          </a:xfrm>
        </p:spPr>
        <p:txBody>
          <a:bodyPr/>
          <a:lstStyle>
            <a:lvl1pPr marL="0" indent="0">
              <a:buFontTx/>
              <a:buNone/>
              <a:defRPr/>
            </a:lvl1pPr>
          </a:lstStyle>
          <a:p>
            <a:r>
              <a:rPr lang="sv-SE"/>
              <a:t>Klicka på ikonen för att lägga till en bild</a:t>
            </a:r>
          </a:p>
        </p:txBody>
      </p:sp>
      <p:sp>
        <p:nvSpPr>
          <p:cNvPr id="8" name="Platshållare för text 4"/>
          <p:cNvSpPr>
            <a:spLocks noGrp="1"/>
          </p:cNvSpPr>
          <p:nvPr>
            <p:ph type="body" sz="quarter" idx="17" hasCustomPrompt="1"/>
          </p:nvPr>
        </p:nvSpPr>
        <p:spPr>
          <a:xfrm>
            <a:off x="4572513"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4"/>
          </p:nvPr>
        </p:nvSpPr>
        <p:spPr/>
        <p:txBody>
          <a:bodyPr/>
          <a:lstStyle/>
          <a:p>
            <a:r>
              <a:rPr lang="sv-SE"/>
              <a:t>20XX-XX-XX</a:t>
            </a:r>
            <a:endParaRPr lang="sv-SE" dirty="0"/>
          </a:p>
        </p:txBody>
      </p:sp>
      <p:sp>
        <p:nvSpPr>
          <p:cNvPr id="14" name="Platshållare för sidfot 13"/>
          <p:cNvSpPr>
            <a:spLocks noGrp="1"/>
          </p:cNvSpPr>
          <p:nvPr>
            <p:ph type="ftr" sz="quarter" idx="15"/>
          </p:nvPr>
        </p:nvSpPr>
        <p:spPr/>
        <p:txBody>
          <a:bodyPr/>
          <a:lstStyle/>
          <a:p>
            <a:r>
              <a:rPr lang="sv-SE"/>
              <a:t>Skriv eventuell sidfot här</a:t>
            </a:r>
            <a:endParaRPr lang="sv-SE" dirty="0"/>
          </a:p>
        </p:txBody>
      </p:sp>
      <p:sp>
        <p:nvSpPr>
          <p:cNvPr id="15" name="Platshållare för bildnummer 14"/>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7510497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bild vänster">
    <p:spTree>
      <p:nvGrpSpPr>
        <p:cNvPr id="1" name=""/>
        <p:cNvGrpSpPr/>
        <p:nvPr/>
      </p:nvGrpSpPr>
      <p:grpSpPr>
        <a:xfrm>
          <a:off x="0" y="0"/>
          <a:ext cx="0" cy="0"/>
          <a:chOff x="0" y="0"/>
          <a:chExt cx="0" cy="0"/>
        </a:xfrm>
      </p:grpSpPr>
      <p:sp>
        <p:nvSpPr>
          <p:cNvPr id="3" name="Rubrik 2"/>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8"/>
            <a:ext cx="4104000" cy="3960000"/>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4798800" y="1439863"/>
            <a:ext cx="3888000" cy="3960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4"/>
          <p:cNvSpPr>
            <a:spLocks noGrp="1"/>
          </p:cNvSpPr>
          <p:nvPr>
            <p:ph type="body" sz="quarter" idx="17" hasCustomPrompt="1"/>
          </p:nvPr>
        </p:nvSpPr>
        <p:spPr>
          <a:xfrm>
            <a:off x="460374" y="5446800"/>
            <a:ext cx="4104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660304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ld vänster bred och text höger">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8229600" cy="831600"/>
          </a:xfrm>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5760000" cy="4294051"/>
          </a:xfrm>
        </p:spPr>
        <p:txBody>
          <a:bodyPr/>
          <a:lstStyle>
            <a:lvl1pPr marL="0" indent="0">
              <a:buFontTx/>
              <a:buNone/>
              <a:defRPr/>
            </a:lvl1pPr>
          </a:lstStyle>
          <a:p>
            <a:r>
              <a:rPr lang="sv-SE"/>
              <a:t>Klicka på ikonen för att lägga till en bild</a:t>
            </a:r>
            <a:endParaRPr lang="sv-SE" dirty="0"/>
          </a:p>
        </p:txBody>
      </p:sp>
      <p:sp>
        <p:nvSpPr>
          <p:cNvPr id="5" name="Platshållare för text 4"/>
          <p:cNvSpPr>
            <a:spLocks noGrp="1"/>
          </p:cNvSpPr>
          <p:nvPr>
            <p:ph type="body" sz="quarter" idx="18"/>
          </p:nvPr>
        </p:nvSpPr>
        <p:spPr>
          <a:xfrm>
            <a:off x="6372000" y="1440000"/>
            <a:ext cx="2314800" cy="4294800"/>
          </a:xfrm>
        </p:spPr>
        <p:txBody>
          <a:bodyPr/>
          <a:lstStyle>
            <a:lvl1pPr>
              <a:defRPr sz="1800"/>
            </a:lvl1pPr>
            <a:lvl2pPr>
              <a:defRPr sz="1800"/>
            </a:lvl2pPr>
            <a:lvl3pPr>
              <a:defRPr sz="1800"/>
            </a:lvl3pPr>
            <a:lvl4pPr>
              <a:defRPr sz="1800"/>
            </a:lvl4pPr>
            <a:lvl5pPr>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text 4"/>
          <p:cNvSpPr>
            <a:spLocks noGrp="1"/>
          </p:cNvSpPr>
          <p:nvPr>
            <p:ph type="body" sz="quarter" idx="17" hasCustomPrompt="1"/>
          </p:nvPr>
        </p:nvSpPr>
        <p:spPr>
          <a:xfrm>
            <a:off x="457200" y="5733256"/>
            <a:ext cx="5760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4"/>
          </p:nvPr>
        </p:nvSpPr>
        <p:spPr/>
        <p:txBody>
          <a:bodyPr/>
          <a:lstStyle/>
          <a:p>
            <a:r>
              <a:rPr lang="sv-SE"/>
              <a:t>20XX-XX-XX</a:t>
            </a:r>
            <a:endParaRPr lang="sv-SE" dirty="0"/>
          </a:p>
        </p:txBody>
      </p:sp>
      <p:sp>
        <p:nvSpPr>
          <p:cNvPr id="12" name="Platshållare för sidfot 11"/>
          <p:cNvSpPr>
            <a:spLocks noGrp="1"/>
          </p:cNvSpPr>
          <p:nvPr>
            <p:ph type="ftr" sz="quarter" idx="15"/>
          </p:nvPr>
        </p:nvSpPr>
        <p:spPr/>
        <p:txBody>
          <a:bodyPr/>
          <a:lstStyle/>
          <a:p>
            <a:r>
              <a:rPr lang="sv-SE"/>
              <a:t>Skriv eventuell sidfot här</a:t>
            </a:r>
            <a:endParaRPr lang="sv-SE" dirty="0"/>
          </a:p>
        </p:txBody>
      </p:sp>
      <p:sp>
        <p:nvSpPr>
          <p:cNvPr id="13" name="Platshållare för bildnummer 12"/>
          <p:cNvSpPr>
            <a:spLocks noGrp="1"/>
          </p:cNvSpPr>
          <p:nvPr>
            <p:ph type="sldNum" sz="quarter" idx="16"/>
          </p:nvPr>
        </p:nvSpPr>
        <p:spPr/>
        <p:txBody>
          <a:bodyPr/>
          <a:lstStyle/>
          <a:p>
            <a:fld id="{A1FA3D87-4B78-4D5D-8368-DA3305501A4C}" type="slidenum">
              <a:rPr lang="sv-SE" smtClean="0"/>
              <a:pPr/>
              <a:t>‹#›</a:t>
            </a:fld>
            <a:endParaRPr lang="sv-SE" dirty="0"/>
          </a:p>
        </p:txBody>
      </p:sp>
      <p:sp>
        <p:nvSpPr>
          <p:cNvPr id="14" name="textruta 13"/>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249690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a:t>Klicka här för att ändra format</a:t>
            </a:r>
            <a:endParaRPr lang="sv-SE" dirty="0"/>
          </a:p>
        </p:txBody>
      </p:sp>
      <p:sp>
        <p:nvSpPr>
          <p:cNvPr id="9" name="Platshållare för bild 8"/>
          <p:cNvSpPr>
            <a:spLocks noGrp="1"/>
          </p:cNvSpPr>
          <p:nvPr>
            <p:ph type="pic" sz="quarter" idx="13"/>
          </p:nvPr>
        </p:nvSpPr>
        <p:spPr>
          <a:xfrm>
            <a:off x="457200" y="1439999"/>
            <a:ext cx="8219256" cy="4294051"/>
          </a:xfrm>
        </p:spPr>
        <p:txBody>
          <a:bodyPr/>
          <a:lstStyle>
            <a:lvl1pPr marL="0" indent="0">
              <a:buFontTx/>
              <a:buNone/>
              <a:defRPr/>
            </a:lvl1pPr>
          </a:lstStyle>
          <a:p>
            <a:r>
              <a:rPr lang="sv-SE"/>
              <a:t>Klicka på ikonen för att lägga till en bild</a:t>
            </a:r>
            <a:endParaRPr lang="sv-SE" dirty="0"/>
          </a:p>
        </p:txBody>
      </p:sp>
      <p:sp>
        <p:nvSpPr>
          <p:cNvPr id="8" name="Platshållare för text 4"/>
          <p:cNvSpPr>
            <a:spLocks noGrp="1"/>
          </p:cNvSpPr>
          <p:nvPr>
            <p:ph type="body" sz="quarter" idx="17" hasCustomPrompt="1"/>
          </p:nvPr>
        </p:nvSpPr>
        <p:spPr>
          <a:xfrm>
            <a:off x="460375" y="5733256"/>
            <a:ext cx="8218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5" name="Platshållare för datum 4"/>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
        <p:nvSpPr>
          <p:cNvPr id="10" name="textruta 9"/>
          <p:cNvSpPr txBox="1"/>
          <p:nvPr userDrawn="1"/>
        </p:nvSpPr>
        <p:spPr>
          <a:xfrm>
            <a:off x="9324528" y="21328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13868420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a:t>Klicka här för att ändra format</a:t>
            </a:r>
            <a:endParaRPr lang="sv-SE" dirty="0"/>
          </a:p>
        </p:txBody>
      </p:sp>
      <p:sp>
        <p:nvSpPr>
          <p:cNvPr id="3" name="Platshållare för text 2"/>
          <p:cNvSpPr>
            <a:spLocks noGrp="1"/>
          </p:cNvSpPr>
          <p:nvPr>
            <p:ph type="body" idx="1"/>
          </p:nvPr>
        </p:nvSpPr>
        <p:spPr>
          <a:xfrm>
            <a:off x="4572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4572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98800" y="1484784"/>
            <a:ext cx="3888000"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4798800" y="2174874"/>
            <a:ext cx="3888000" cy="345600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4"/>
          <p:cNvSpPr>
            <a:spLocks noGrp="1"/>
          </p:cNvSpPr>
          <p:nvPr>
            <p:ph type="body" sz="quarter" idx="17" hasCustomPrompt="1"/>
          </p:nvPr>
        </p:nvSpPr>
        <p:spPr>
          <a:xfrm>
            <a:off x="4572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text 4"/>
          <p:cNvSpPr>
            <a:spLocks noGrp="1"/>
          </p:cNvSpPr>
          <p:nvPr>
            <p:ph type="body" sz="quarter" idx="18" hasCustomPrompt="1"/>
          </p:nvPr>
        </p:nvSpPr>
        <p:spPr>
          <a:xfrm>
            <a:off x="4798800" y="5661248"/>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3" name="Platshållare för datum 12"/>
          <p:cNvSpPr>
            <a:spLocks noGrp="1"/>
          </p:cNvSpPr>
          <p:nvPr>
            <p:ph type="dt" sz="half" idx="10"/>
          </p:nvPr>
        </p:nvSpPr>
        <p:spPr/>
        <p:txBody>
          <a:bodyPr/>
          <a:lstStyle/>
          <a:p>
            <a:r>
              <a:rPr lang="sv-SE"/>
              <a:t>20XX-XX-XX</a:t>
            </a:r>
            <a:endParaRPr lang="sv-SE" dirty="0"/>
          </a:p>
        </p:txBody>
      </p:sp>
      <p:sp>
        <p:nvSpPr>
          <p:cNvPr id="14" name="Platshållare för sidfot 13"/>
          <p:cNvSpPr>
            <a:spLocks noGrp="1"/>
          </p:cNvSpPr>
          <p:nvPr>
            <p:ph type="ftr" sz="quarter" idx="11"/>
          </p:nvPr>
        </p:nvSpPr>
        <p:spPr/>
        <p:txBody>
          <a:bodyPr/>
          <a:lstStyle/>
          <a:p>
            <a:r>
              <a:rPr lang="sv-SE"/>
              <a:t>Skriv eventuell sidfot här</a:t>
            </a:r>
            <a:endParaRPr lang="sv-SE" dirty="0"/>
          </a:p>
        </p:txBody>
      </p:sp>
      <p:sp>
        <p:nvSpPr>
          <p:cNvPr id="15" name="Platshållare för bildnummer 14"/>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4343057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12" name="Platshållare för datum 11"/>
          <p:cNvSpPr>
            <a:spLocks noGrp="1"/>
          </p:cNvSpPr>
          <p:nvPr>
            <p:ph type="dt" sz="half" idx="10"/>
          </p:nvPr>
        </p:nvSpPr>
        <p:spPr/>
        <p:txBody>
          <a:bodyPr/>
          <a:lstStyle/>
          <a:p>
            <a:r>
              <a:rPr lang="sv-SE"/>
              <a:t>20XX-XX-XX</a:t>
            </a:r>
            <a:endParaRPr lang="sv-SE" dirty="0"/>
          </a:p>
        </p:txBody>
      </p:sp>
      <p:sp>
        <p:nvSpPr>
          <p:cNvPr id="13" name="Platshållare för sidfot 12"/>
          <p:cNvSpPr>
            <a:spLocks noGrp="1"/>
          </p:cNvSpPr>
          <p:nvPr>
            <p:ph type="ftr" sz="quarter" idx="11"/>
          </p:nvPr>
        </p:nvSpPr>
        <p:spPr/>
        <p:txBody>
          <a:bodyPr/>
          <a:lstStyle/>
          <a:p>
            <a:r>
              <a:rPr lang="sv-SE"/>
              <a:t>Skriv eventuell sidfot här</a:t>
            </a:r>
            <a:endParaRPr lang="sv-SE" dirty="0"/>
          </a:p>
        </p:txBody>
      </p:sp>
      <p:sp>
        <p:nvSpPr>
          <p:cNvPr id="14" name="Platshållare för bildnummer 13"/>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1067586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1">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5"/>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1"/>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6876785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8" name="Platshållare för datum 7"/>
          <p:cNvSpPr>
            <a:spLocks noGrp="1"/>
          </p:cNvSpPr>
          <p:nvPr>
            <p:ph type="dt" sz="half" idx="10"/>
          </p:nvPr>
        </p:nvSpPr>
        <p:spPr/>
        <p:txBody>
          <a:bodyPr/>
          <a:lstStyle/>
          <a:p>
            <a:r>
              <a:rPr lang="sv-SE"/>
              <a:t>20XX-XX-XX</a:t>
            </a:r>
            <a:endParaRPr lang="sv-SE" dirty="0"/>
          </a:p>
        </p:txBody>
      </p:sp>
      <p:sp>
        <p:nvSpPr>
          <p:cNvPr id="9" name="Platshållare för sidfot 8"/>
          <p:cNvSpPr>
            <a:spLocks noGrp="1"/>
          </p:cNvSpPr>
          <p:nvPr>
            <p:ph type="ftr" sz="quarter" idx="11"/>
          </p:nvPr>
        </p:nvSpPr>
        <p:spPr/>
        <p:txBody>
          <a:bodyPr/>
          <a:lstStyle/>
          <a:p>
            <a:r>
              <a:rPr lang="sv-SE"/>
              <a:t>Skriv eventuell sidfot här</a:t>
            </a:r>
            <a:endParaRPr lang="sv-SE" dirty="0"/>
          </a:p>
        </p:txBody>
      </p:sp>
      <p:sp>
        <p:nvSpPr>
          <p:cNvPr id="10" name="Platshållare för bildnummer 9"/>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0680336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pitelsida - Lila">
    <p:bg>
      <p:bgPr>
        <a:solidFill>
          <a:schemeClr val="accent5"/>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7" name="Bildobjekt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2714037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pitelsida - Grön">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7482268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pitelsida - Rosa">
    <p:bg>
      <p:bgPr>
        <a:solidFill>
          <a:schemeClr val="tx2"/>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93829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pitelsida - Blå">
    <p:bg>
      <p:bgPr>
        <a:solidFill>
          <a:schemeClr val="accent3"/>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457200" y="457200"/>
            <a:ext cx="5482800" cy="936000"/>
          </a:xfrm>
        </p:spPr>
        <p:txBody>
          <a:bodyPr anchor="t"/>
          <a:lstStyle>
            <a:lvl1pPr algn="l">
              <a:defRPr sz="2800" b="1" cap="none" baseline="0">
                <a:solidFill>
                  <a:schemeClr val="bg1"/>
                </a:solidFill>
              </a:defRPr>
            </a:lvl1pPr>
          </a:lstStyle>
          <a:p>
            <a:r>
              <a:rPr lang="sv-SE"/>
              <a:t>Klicka här för att ändra format</a:t>
            </a:r>
            <a:endParaRPr lang="sv-SE" dirty="0"/>
          </a:p>
        </p:txBody>
      </p:sp>
      <p:sp>
        <p:nvSpPr>
          <p:cNvPr id="5" name="Platshållare för text 4"/>
          <p:cNvSpPr>
            <a:spLocks noGrp="1"/>
          </p:cNvSpPr>
          <p:nvPr>
            <p:ph type="body" sz="quarter" idx="10"/>
          </p:nvPr>
        </p:nvSpPr>
        <p:spPr>
          <a:xfrm>
            <a:off x="468313" y="1439863"/>
            <a:ext cx="5482800" cy="1197049"/>
          </a:xfrm>
        </p:spPr>
        <p:txBody>
          <a:bodyPr/>
          <a:lstStyle>
            <a:lvl1pPr marL="0" indent="0">
              <a:buFontTx/>
              <a:buNone/>
              <a:defRPr>
                <a:solidFill>
                  <a:schemeClr val="bg1"/>
                </a:solidFill>
              </a:defRPr>
            </a:lvl1pPr>
          </a:lstStyle>
          <a:p>
            <a:pPr lvl="0"/>
            <a:r>
              <a:rPr lang="sv-SE"/>
              <a:t>Redigera format för bakgrundstext</a:t>
            </a:r>
          </a:p>
        </p:txBody>
      </p:sp>
      <p:pic>
        <p:nvPicPr>
          <p:cNvPr id="4" name="Bildobjekt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543" y="6279952"/>
            <a:ext cx="1090410" cy="396000"/>
          </a:xfrm>
          <a:prstGeom prst="rect">
            <a:avLst/>
          </a:prstGeom>
        </p:spPr>
      </p:pic>
    </p:spTree>
    <p:extLst>
      <p:ext uri="{BB962C8B-B14F-4D97-AF65-F5344CB8AC3E}">
        <p14:creationId xmlns:p14="http://schemas.microsoft.com/office/powerpoint/2010/main" val="33597988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Årshjul - Ros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8000" y="1587260"/>
            <a:ext cx="4565904" cy="4565904"/>
          </a:xfrm>
          <a:prstGeom prst="rect">
            <a:avLst/>
          </a:prstGeom>
        </p:spPr>
      </p:pic>
      <p:sp>
        <p:nvSpPr>
          <p:cNvPr id="7" name="Text Placeholder 23"/>
          <p:cNvSpPr>
            <a:spLocks noGrp="1"/>
          </p:cNvSpPr>
          <p:nvPr>
            <p:ph type="body" sz="quarter" idx="14" hasCustomPrompt="1"/>
          </p:nvPr>
        </p:nvSpPr>
        <p:spPr>
          <a:xfrm>
            <a:off x="2850606"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8" name="Text Placeholder 23"/>
          <p:cNvSpPr>
            <a:spLocks noGrp="1"/>
          </p:cNvSpPr>
          <p:nvPr>
            <p:ph type="body" sz="quarter" idx="15" hasCustomPrompt="1"/>
          </p:nvPr>
        </p:nvSpPr>
        <p:spPr>
          <a:xfrm>
            <a:off x="3386262" y="347183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9" name="Text Placeholder 23"/>
          <p:cNvSpPr>
            <a:spLocks noGrp="1"/>
          </p:cNvSpPr>
          <p:nvPr>
            <p:ph type="body" sz="quarter" idx="16" hasCustomPrompt="1"/>
          </p:nvPr>
        </p:nvSpPr>
        <p:spPr>
          <a:xfrm>
            <a:off x="2355866" y="31680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0" name="Text Placeholder 23"/>
          <p:cNvSpPr>
            <a:spLocks noGrp="1"/>
          </p:cNvSpPr>
          <p:nvPr>
            <p:ph type="body" sz="quarter" idx="17" hasCustomPrompt="1"/>
          </p:nvPr>
        </p:nvSpPr>
        <p:spPr>
          <a:xfrm>
            <a:off x="2850606"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1" name="Text Placeholder 23"/>
          <p:cNvSpPr>
            <a:spLocks noGrp="1"/>
          </p:cNvSpPr>
          <p:nvPr>
            <p:ph type="body" sz="quarter" idx="18" hasCustomPrompt="1"/>
          </p:nvPr>
        </p:nvSpPr>
        <p:spPr>
          <a:xfrm>
            <a:off x="3230697"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2" name="Text Placeholder 23"/>
          <p:cNvSpPr>
            <a:spLocks noGrp="1"/>
          </p:cNvSpPr>
          <p:nvPr>
            <p:ph type="body" sz="quarter" idx="19" hasCustomPrompt="1"/>
          </p:nvPr>
        </p:nvSpPr>
        <p:spPr>
          <a:xfrm>
            <a:off x="3599689" y="301484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3" name="Text Placeholder 23"/>
          <p:cNvSpPr>
            <a:spLocks noGrp="1"/>
          </p:cNvSpPr>
          <p:nvPr>
            <p:ph type="body" sz="quarter" idx="20" hasCustomPrompt="1"/>
          </p:nvPr>
        </p:nvSpPr>
        <p:spPr>
          <a:xfrm>
            <a:off x="3779709" y="176349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4" name="Text Placeholder 23"/>
          <p:cNvSpPr>
            <a:spLocks noGrp="1"/>
          </p:cNvSpPr>
          <p:nvPr>
            <p:ph type="body" sz="quarter" idx="21" hasCustomPrompt="1"/>
          </p:nvPr>
        </p:nvSpPr>
        <p:spPr>
          <a:xfrm>
            <a:off x="3883252" y="227149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5" name="Text Placeholder 23"/>
          <p:cNvSpPr>
            <a:spLocks noGrp="1"/>
          </p:cNvSpPr>
          <p:nvPr>
            <p:ph type="body" sz="quarter" idx="22" hasCustomPrompt="1"/>
          </p:nvPr>
        </p:nvSpPr>
        <p:spPr>
          <a:xfrm>
            <a:off x="4075057" y="277474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6" name="Text Placeholder 23"/>
          <p:cNvSpPr>
            <a:spLocks noGrp="1"/>
          </p:cNvSpPr>
          <p:nvPr>
            <p:ph type="body" sz="quarter" idx="23" hasCustomPrompt="1"/>
          </p:nvPr>
        </p:nvSpPr>
        <p:spPr>
          <a:xfrm>
            <a:off x="4748984" y="17638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7" name="Text Placeholder 23"/>
          <p:cNvSpPr>
            <a:spLocks noGrp="1"/>
          </p:cNvSpPr>
          <p:nvPr>
            <p:ph type="body" sz="quarter" idx="24" hasCustomPrompt="1"/>
          </p:nvPr>
        </p:nvSpPr>
        <p:spPr>
          <a:xfrm>
            <a:off x="4676976" y="226792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8" name="Text Placeholder 23"/>
          <p:cNvSpPr>
            <a:spLocks noGrp="1"/>
          </p:cNvSpPr>
          <p:nvPr>
            <p:ph type="body" sz="quarter" idx="25" hasCustomPrompt="1"/>
          </p:nvPr>
        </p:nvSpPr>
        <p:spPr>
          <a:xfrm>
            <a:off x="4496956" y="27719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19" name="Text Placeholder 23"/>
          <p:cNvSpPr>
            <a:spLocks noGrp="1"/>
          </p:cNvSpPr>
          <p:nvPr>
            <p:ph type="body" sz="quarter" idx="26" hasCustomPrompt="1"/>
          </p:nvPr>
        </p:nvSpPr>
        <p:spPr>
          <a:xfrm>
            <a:off x="4957390" y="30266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0" name="Text Placeholder 23"/>
          <p:cNvSpPr>
            <a:spLocks noGrp="1"/>
          </p:cNvSpPr>
          <p:nvPr>
            <p:ph type="body" sz="quarter" idx="27" hasCustomPrompt="1"/>
          </p:nvPr>
        </p:nvSpPr>
        <p:spPr>
          <a:xfrm>
            <a:off x="5325856" y="264767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1" name="Text Placeholder 23"/>
          <p:cNvSpPr>
            <a:spLocks noGrp="1"/>
          </p:cNvSpPr>
          <p:nvPr>
            <p:ph type="body" sz="quarter" idx="28" hasCustomPrompt="1"/>
          </p:nvPr>
        </p:nvSpPr>
        <p:spPr>
          <a:xfrm>
            <a:off x="5694317" y="228763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2" name="Text Placeholder 23"/>
          <p:cNvSpPr>
            <a:spLocks noGrp="1"/>
          </p:cNvSpPr>
          <p:nvPr>
            <p:ph type="body" sz="quarter" idx="29" hasCustomPrompt="1"/>
          </p:nvPr>
        </p:nvSpPr>
        <p:spPr>
          <a:xfrm>
            <a:off x="5181032" y="348562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3" name="Text Placeholder 23"/>
          <p:cNvSpPr>
            <a:spLocks noGrp="1"/>
          </p:cNvSpPr>
          <p:nvPr>
            <p:ph type="body" sz="quarter" idx="30" hasCustomPrompt="1"/>
          </p:nvPr>
        </p:nvSpPr>
        <p:spPr>
          <a:xfrm>
            <a:off x="5694317" y="3348046"/>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4" name="Text Placeholder 23"/>
          <p:cNvSpPr>
            <a:spLocks noGrp="1"/>
          </p:cNvSpPr>
          <p:nvPr>
            <p:ph type="body" sz="quarter" idx="31" hasCustomPrompt="1"/>
          </p:nvPr>
        </p:nvSpPr>
        <p:spPr>
          <a:xfrm>
            <a:off x="6190712" y="320666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5" name="Text Placeholder 23"/>
          <p:cNvSpPr>
            <a:spLocks noGrp="1"/>
          </p:cNvSpPr>
          <p:nvPr>
            <p:ph type="body" sz="quarter" idx="32" hasCustomPrompt="1"/>
          </p:nvPr>
        </p:nvSpPr>
        <p:spPr>
          <a:xfrm>
            <a:off x="5181032" y="389717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6" name="Text Placeholder 23"/>
          <p:cNvSpPr>
            <a:spLocks noGrp="1"/>
          </p:cNvSpPr>
          <p:nvPr>
            <p:ph type="body" sz="quarter" idx="33" hasCustomPrompt="1"/>
          </p:nvPr>
        </p:nvSpPr>
        <p:spPr>
          <a:xfrm>
            <a:off x="5706473" y="404037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7" name="Text Placeholder 23"/>
          <p:cNvSpPr>
            <a:spLocks noGrp="1"/>
          </p:cNvSpPr>
          <p:nvPr>
            <p:ph type="body" sz="quarter" idx="34" hasCustomPrompt="1"/>
          </p:nvPr>
        </p:nvSpPr>
        <p:spPr>
          <a:xfrm>
            <a:off x="6214900" y="41401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8" name="Text Placeholder 23"/>
          <p:cNvSpPr>
            <a:spLocks noGrp="1"/>
          </p:cNvSpPr>
          <p:nvPr>
            <p:ph type="body" sz="quarter" idx="35" hasCustomPrompt="1"/>
          </p:nvPr>
        </p:nvSpPr>
        <p:spPr>
          <a:xfrm>
            <a:off x="4941999" y="43604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29" name="Text Placeholder 23"/>
          <p:cNvSpPr>
            <a:spLocks noGrp="1"/>
          </p:cNvSpPr>
          <p:nvPr>
            <p:ph type="body" sz="quarter" idx="36" hasCustomPrompt="1"/>
          </p:nvPr>
        </p:nvSpPr>
        <p:spPr>
          <a:xfrm>
            <a:off x="5317430"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0" name="Text Placeholder 23"/>
          <p:cNvSpPr>
            <a:spLocks noGrp="1"/>
          </p:cNvSpPr>
          <p:nvPr>
            <p:ph type="body" sz="quarter" idx="37" hasCustomPrompt="1"/>
          </p:nvPr>
        </p:nvSpPr>
        <p:spPr>
          <a:xfrm>
            <a:off x="569941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1" name="Text Placeholder 23"/>
          <p:cNvSpPr>
            <a:spLocks noGrp="1"/>
          </p:cNvSpPr>
          <p:nvPr>
            <p:ph type="body" sz="quarter" idx="38" hasCustomPrompt="1"/>
          </p:nvPr>
        </p:nvSpPr>
        <p:spPr>
          <a:xfrm>
            <a:off x="4496956" y="458990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2" name="Text Placeholder 23"/>
          <p:cNvSpPr>
            <a:spLocks noGrp="1"/>
          </p:cNvSpPr>
          <p:nvPr>
            <p:ph type="body" sz="quarter" idx="39" hasCustomPrompt="1"/>
          </p:nvPr>
        </p:nvSpPr>
        <p:spPr>
          <a:xfrm>
            <a:off x="4676976"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3" name="Text Placeholder 23"/>
          <p:cNvSpPr>
            <a:spLocks noGrp="1"/>
          </p:cNvSpPr>
          <p:nvPr>
            <p:ph type="body" sz="quarter" idx="40" hasCustomPrompt="1"/>
          </p:nvPr>
        </p:nvSpPr>
        <p:spPr>
          <a:xfrm>
            <a:off x="4820992" y="558029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4" name="Text Placeholder 23"/>
          <p:cNvSpPr>
            <a:spLocks noGrp="1"/>
          </p:cNvSpPr>
          <p:nvPr>
            <p:ph type="body" sz="quarter" idx="41" hasCustomPrompt="1"/>
          </p:nvPr>
        </p:nvSpPr>
        <p:spPr>
          <a:xfrm>
            <a:off x="3386296" y="39061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5" name="Text Placeholder 23"/>
          <p:cNvSpPr>
            <a:spLocks noGrp="1"/>
          </p:cNvSpPr>
          <p:nvPr>
            <p:ph type="body" sz="quarter" idx="42" hasCustomPrompt="1"/>
          </p:nvPr>
        </p:nvSpPr>
        <p:spPr>
          <a:xfrm>
            <a:off x="2870657" y="40771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6" name="Text Placeholder 23"/>
          <p:cNvSpPr>
            <a:spLocks noGrp="1"/>
          </p:cNvSpPr>
          <p:nvPr>
            <p:ph type="body" sz="quarter" idx="43" hasCustomPrompt="1"/>
          </p:nvPr>
        </p:nvSpPr>
        <p:spPr>
          <a:xfrm>
            <a:off x="2354211" y="418741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7" name="Text Placeholder 23"/>
          <p:cNvSpPr>
            <a:spLocks noGrp="1"/>
          </p:cNvSpPr>
          <p:nvPr>
            <p:ph type="body" sz="quarter" idx="44" hasCustomPrompt="1"/>
          </p:nvPr>
        </p:nvSpPr>
        <p:spPr>
          <a:xfrm>
            <a:off x="3623392" y="435368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8" name="Text Placeholder 23"/>
          <p:cNvSpPr>
            <a:spLocks noGrp="1"/>
          </p:cNvSpPr>
          <p:nvPr>
            <p:ph type="body" sz="quarter" idx="45" hasCustomPrompt="1"/>
          </p:nvPr>
        </p:nvSpPr>
        <p:spPr>
          <a:xfrm>
            <a:off x="3239649" y="47204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39" name="Text Placeholder 23"/>
          <p:cNvSpPr>
            <a:spLocks noGrp="1"/>
          </p:cNvSpPr>
          <p:nvPr>
            <p:ph type="body" sz="quarter" idx="46" hasCustomPrompt="1"/>
          </p:nvPr>
        </p:nvSpPr>
        <p:spPr>
          <a:xfrm>
            <a:off x="2880723" y="508727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0" name="Text Placeholder 23"/>
          <p:cNvSpPr>
            <a:spLocks noGrp="1"/>
          </p:cNvSpPr>
          <p:nvPr>
            <p:ph type="body" sz="quarter" idx="47" hasCustomPrompt="1"/>
          </p:nvPr>
        </p:nvSpPr>
        <p:spPr>
          <a:xfrm>
            <a:off x="4054216" y="46174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1" name="Text Placeholder 23"/>
          <p:cNvSpPr>
            <a:spLocks noGrp="1"/>
          </p:cNvSpPr>
          <p:nvPr>
            <p:ph type="body" sz="quarter" idx="48" hasCustomPrompt="1"/>
          </p:nvPr>
        </p:nvSpPr>
        <p:spPr>
          <a:xfrm>
            <a:off x="3949890" y="509583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2" name="Text Placeholder 23"/>
          <p:cNvSpPr>
            <a:spLocks noGrp="1"/>
          </p:cNvSpPr>
          <p:nvPr>
            <p:ph type="body" sz="quarter" idx="49" hasCustomPrompt="1"/>
          </p:nvPr>
        </p:nvSpPr>
        <p:spPr>
          <a:xfrm>
            <a:off x="3801985" y="565602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4598313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Årshjul - Blå">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Date Placeholder 2"/>
          <p:cNvSpPr>
            <a:spLocks noGrp="1"/>
          </p:cNvSpPr>
          <p:nvPr>
            <p:ph type="dt" sz="half" idx="10"/>
          </p:nvPr>
        </p:nvSpPr>
        <p:spPr/>
        <p:txBody>
          <a:bodyPr/>
          <a:lstStyle/>
          <a:p>
            <a:r>
              <a:rPr lang="sv-SE"/>
              <a:t>20XX-XX-XX</a:t>
            </a:r>
            <a:endParaRPr lang="sv-SE" dirty="0"/>
          </a:p>
        </p:txBody>
      </p:sp>
      <p:sp>
        <p:nvSpPr>
          <p:cNvPr id="4" name="Footer Placeholder 3"/>
          <p:cNvSpPr>
            <a:spLocks noGrp="1"/>
          </p:cNvSpPr>
          <p:nvPr>
            <p:ph type="ftr" sz="quarter" idx="11"/>
          </p:nvPr>
        </p:nvSpPr>
        <p:spPr/>
        <p:txBody>
          <a:bodyPr/>
          <a:lstStyle/>
          <a:p>
            <a:r>
              <a:rPr lang="sv-SE"/>
              <a:t>Skriv eventuell sidfot här</a:t>
            </a:r>
            <a:endParaRPr lang="sv-SE" dirty="0"/>
          </a:p>
        </p:txBody>
      </p:sp>
      <p:sp>
        <p:nvSpPr>
          <p:cNvPr id="5" name="Slide Number Placeholder 4"/>
          <p:cNvSpPr>
            <a:spLocks noGrp="1"/>
          </p:cNvSpPr>
          <p:nvPr>
            <p:ph type="sldNum" sz="quarter" idx="12"/>
          </p:nvPr>
        </p:nvSpPr>
        <p:spPr/>
        <p:txBody>
          <a:bodyPr/>
          <a:lstStyle/>
          <a:p>
            <a:fld id="{A1FA3D87-4B78-4D5D-8368-DA3305501A4C}" type="slidenum">
              <a:rPr lang="sv-SE" smtClean="0"/>
              <a:pPr/>
              <a:t>‹#›</a:t>
            </a:fld>
            <a:endParaRPr lang="sv-SE" dirty="0"/>
          </a:p>
        </p:txBody>
      </p:sp>
      <p:pic>
        <p:nvPicPr>
          <p:cNvPr id="43" name="Picture 4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78000" y="1585163"/>
            <a:ext cx="4570098" cy="4570098"/>
          </a:xfrm>
          <a:prstGeom prst="rect">
            <a:avLst/>
          </a:prstGeom>
        </p:spPr>
      </p:pic>
      <p:sp>
        <p:nvSpPr>
          <p:cNvPr id="44" name="Text Placeholder 23"/>
          <p:cNvSpPr>
            <a:spLocks noGrp="1"/>
          </p:cNvSpPr>
          <p:nvPr>
            <p:ph type="body" sz="quarter" idx="14" hasCustomPrompt="1"/>
          </p:nvPr>
        </p:nvSpPr>
        <p:spPr>
          <a:xfrm>
            <a:off x="2854800"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5" name="Text Placeholder 23"/>
          <p:cNvSpPr>
            <a:spLocks noGrp="1"/>
          </p:cNvSpPr>
          <p:nvPr>
            <p:ph type="body" sz="quarter" idx="15" hasCustomPrompt="1"/>
          </p:nvPr>
        </p:nvSpPr>
        <p:spPr>
          <a:xfrm>
            <a:off x="3390456" y="347325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6" name="Text Placeholder 23"/>
          <p:cNvSpPr>
            <a:spLocks noGrp="1"/>
          </p:cNvSpPr>
          <p:nvPr>
            <p:ph type="body" sz="quarter" idx="16" hasCustomPrompt="1"/>
          </p:nvPr>
        </p:nvSpPr>
        <p:spPr>
          <a:xfrm>
            <a:off x="2360060" y="31694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7" name="Text Placeholder 23"/>
          <p:cNvSpPr>
            <a:spLocks noGrp="1"/>
          </p:cNvSpPr>
          <p:nvPr>
            <p:ph type="body" sz="quarter" idx="17" hasCustomPrompt="1"/>
          </p:nvPr>
        </p:nvSpPr>
        <p:spPr>
          <a:xfrm>
            <a:off x="2854800"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8" name="Text Placeholder 23"/>
          <p:cNvSpPr>
            <a:spLocks noGrp="1"/>
          </p:cNvSpPr>
          <p:nvPr>
            <p:ph type="body" sz="quarter" idx="18" hasCustomPrompt="1"/>
          </p:nvPr>
        </p:nvSpPr>
        <p:spPr>
          <a:xfrm>
            <a:off x="3234891"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49" name="Text Placeholder 23"/>
          <p:cNvSpPr>
            <a:spLocks noGrp="1"/>
          </p:cNvSpPr>
          <p:nvPr>
            <p:ph type="body" sz="quarter" idx="19" hasCustomPrompt="1"/>
          </p:nvPr>
        </p:nvSpPr>
        <p:spPr>
          <a:xfrm>
            <a:off x="3603883" y="301625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0" name="Text Placeholder 23"/>
          <p:cNvSpPr>
            <a:spLocks noGrp="1"/>
          </p:cNvSpPr>
          <p:nvPr>
            <p:ph type="body" sz="quarter" idx="20" hasCustomPrompt="1"/>
          </p:nvPr>
        </p:nvSpPr>
        <p:spPr>
          <a:xfrm>
            <a:off x="3783903" y="176491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1" name="Text Placeholder 23"/>
          <p:cNvSpPr>
            <a:spLocks noGrp="1"/>
          </p:cNvSpPr>
          <p:nvPr>
            <p:ph type="body" sz="quarter" idx="21" hasCustomPrompt="1"/>
          </p:nvPr>
        </p:nvSpPr>
        <p:spPr>
          <a:xfrm>
            <a:off x="3887446" y="227291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2" name="Text Placeholder 23"/>
          <p:cNvSpPr>
            <a:spLocks noGrp="1"/>
          </p:cNvSpPr>
          <p:nvPr>
            <p:ph type="body" sz="quarter" idx="22" hasCustomPrompt="1"/>
          </p:nvPr>
        </p:nvSpPr>
        <p:spPr>
          <a:xfrm>
            <a:off x="4079251" y="277615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3" name="Text Placeholder 23"/>
          <p:cNvSpPr>
            <a:spLocks noGrp="1"/>
          </p:cNvSpPr>
          <p:nvPr>
            <p:ph type="body" sz="quarter" idx="23" hasCustomPrompt="1"/>
          </p:nvPr>
        </p:nvSpPr>
        <p:spPr>
          <a:xfrm>
            <a:off x="4753178" y="17652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4" name="Text Placeholder 23"/>
          <p:cNvSpPr>
            <a:spLocks noGrp="1"/>
          </p:cNvSpPr>
          <p:nvPr>
            <p:ph type="body" sz="quarter" idx="24" hasCustomPrompt="1"/>
          </p:nvPr>
        </p:nvSpPr>
        <p:spPr>
          <a:xfrm>
            <a:off x="4681170" y="226934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5" name="Text Placeholder 23"/>
          <p:cNvSpPr>
            <a:spLocks noGrp="1"/>
          </p:cNvSpPr>
          <p:nvPr>
            <p:ph type="body" sz="quarter" idx="25" hasCustomPrompt="1"/>
          </p:nvPr>
        </p:nvSpPr>
        <p:spPr>
          <a:xfrm>
            <a:off x="4501150" y="27733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6" name="Text Placeholder 23"/>
          <p:cNvSpPr>
            <a:spLocks noGrp="1"/>
          </p:cNvSpPr>
          <p:nvPr>
            <p:ph type="body" sz="quarter" idx="26" hasCustomPrompt="1"/>
          </p:nvPr>
        </p:nvSpPr>
        <p:spPr>
          <a:xfrm>
            <a:off x="4961584" y="30280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7" name="Text Placeholder 23"/>
          <p:cNvSpPr>
            <a:spLocks noGrp="1"/>
          </p:cNvSpPr>
          <p:nvPr>
            <p:ph type="body" sz="quarter" idx="27" hasCustomPrompt="1"/>
          </p:nvPr>
        </p:nvSpPr>
        <p:spPr>
          <a:xfrm>
            <a:off x="5330050" y="264909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8" name="Text Placeholder 23"/>
          <p:cNvSpPr>
            <a:spLocks noGrp="1"/>
          </p:cNvSpPr>
          <p:nvPr>
            <p:ph type="body" sz="quarter" idx="28" hasCustomPrompt="1"/>
          </p:nvPr>
        </p:nvSpPr>
        <p:spPr>
          <a:xfrm>
            <a:off x="5698511" y="228905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59" name="Text Placeholder 23"/>
          <p:cNvSpPr>
            <a:spLocks noGrp="1"/>
          </p:cNvSpPr>
          <p:nvPr>
            <p:ph type="body" sz="quarter" idx="29" hasCustomPrompt="1"/>
          </p:nvPr>
        </p:nvSpPr>
        <p:spPr>
          <a:xfrm>
            <a:off x="5185226" y="3487040"/>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0" name="Text Placeholder 23"/>
          <p:cNvSpPr>
            <a:spLocks noGrp="1"/>
          </p:cNvSpPr>
          <p:nvPr>
            <p:ph type="body" sz="quarter" idx="30" hasCustomPrompt="1"/>
          </p:nvPr>
        </p:nvSpPr>
        <p:spPr>
          <a:xfrm>
            <a:off x="5698511" y="3349463"/>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1" name="Text Placeholder 23"/>
          <p:cNvSpPr>
            <a:spLocks noGrp="1"/>
          </p:cNvSpPr>
          <p:nvPr>
            <p:ph type="body" sz="quarter" idx="31" hasCustomPrompt="1"/>
          </p:nvPr>
        </p:nvSpPr>
        <p:spPr>
          <a:xfrm>
            <a:off x="6194906" y="320807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2" name="Text Placeholder 23"/>
          <p:cNvSpPr>
            <a:spLocks noGrp="1"/>
          </p:cNvSpPr>
          <p:nvPr>
            <p:ph type="body" sz="quarter" idx="32" hasCustomPrompt="1"/>
          </p:nvPr>
        </p:nvSpPr>
        <p:spPr>
          <a:xfrm>
            <a:off x="5185226" y="389859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3" name="Text Placeholder 23"/>
          <p:cNvSpPr>
            <a:spLocks noGrp="1"/>
          </p:cNvSpPr>
          <p:nvPr>
            <p:ph type="body" sz="quarter" idx="33" hasCustomPrompt="1"/>
          </p:nvPr>
        </p:nvSpPr>
        <p:spPr>
          <a:xfrm>
            <a:off x="5710667" y="4041795"/>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4" name="Text Placeholder 23"/>
          <p:cNvSpPr>
            <a:spLocks noGrp="1"/>
          </p:cNvSpPr>
          <p:nvPr>
            <p:ph type="body" sz="quarter" idx="34" hasCustomPrompt="1"/>
          </p:nvPr>
        </p:nvSpPr>
        <p:spPr>
          <a:xfrm>
            <a:off x="6219094" y="414155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5" name="Text Placeholder 23"/>
          <p:cNvSpPr>
            <a:spLocks noGrp="1"/>
          </p:cNvSpPr>
          <p:nvPr>
            <p:ph type="body" sz="quarter" idx="35" hasCustomPrompt="1"/>
          </p:nvPr>
        </p:nvSpPr>
        <p:spPr>
          <a:xfrm>
            <a:off x="4946193" y="436182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6" name="Text Placeholder 23"/>
          <p:cNvSpPr>
            <a:spLocks noGrp="1"/>
          </p:cNvSpPr>
          <p:nvPr>
            <p:ph type="body" sz="quarter" idx="36" hasCustomPrompt="1"/>
          </p:nvPr>
        </p:nvSpPr>
        <p:spPr>
          <a:xfrm>
            <a:off x="5321624"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7" name="Text Placeholder 23"/>
          <p:cNvSpPr>
            <a:spLocks noGrp="1"/>
          </p:cNvSpPr>
          <p:nvPr>
            <p:ph type="body" sz="quarter" idx="37" hasCustomPrompt="1"/>
          </p:nvPr>
        </p:nvSpPr>
        <p:spPr>
          <a:xfrm>
            <a:off x="570360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8" name="Text Placeholder 23"/>
          <p:cNvSpPr>
            <a:spLocks noGrp="1"/>
          </p:cNvSpPr>
          <p:nvPr>
            <p:ph type="body" sz="quarter" idx="38" hasCustomPrompt="1"/>
          </p:nvPr>
        </p:nvSpPr>
        <p:spPr>
          <a:xfrm>
            <a:off x="4501150" y="459131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69" name="Text Placeholder 23"/>
          <p:cNvSpPr>
            <a:spLocks noGrp="1"/>
          </p:cNvSpPr>
          <p:nvPr>
            <p:ph type="body" sz="quarter" idx="39" hasCustomPrompt="1"/>
          </p:nvPr>
        </p:nvSpPr>
        <p:spPr>
          <a:xfrm>
            <a:off x="4681170"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0" name="Text Placeholder 23"/>
          <p:cNvSpPr>
            <a:spLocks noGrp="1"/>
          </p:cNvSpPr>
          <p:nvPr>
            <p:ph type="body" sz="quarter" idx="40" hasCustomPrompt="1"/>
          </p:nvPr>
        </p:nvSpPr>
        <p:spPr>
          <a:xfrm>
            <a:off x="4825186" y="5581711"/>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1" name="Text Placeholder 23"/>
          <p:cNvSpPr>
            <a:spLocks noGrp="1"/>
          </p:cNvSpPr>
          <p:nvPr>
            <p:ph type="body" sz="quarter" idx="41" hasCustomPrompt="1"/>
          </p:nvPr>
        </p:nvSpPr>
        <p:spPr>
          <a:xfrm>
            <a:off x="3390490" y="3907568"/>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2" name="Text Placeholder 23"/>
          <p:cNvSpPr>
            <a:spLocks noGrp="1"/>
          </p:cNvSpPr>
          <p:nvPr>
            <p:ph type="body" sz="quarter" idx="42" hasCustomPrompt="1"/>
          </p:nvPr>
        </p:nvSpPr>
        <p:spPr>
          <a:xfrm>
            <a:off x="2874851" y="4078612"/>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3" name="Text Placeholder 23"/>
          <p:cNvSpPr>
            <a:spLocks noGrp="1"/>
          </p:cNvSpPr>
          <p:nvPr>
            <p:ph type="body" sz="quarter" idx="43" hasCustomPrompt="1"/>
          </p:nvPr>
        </p:nvSpPr>
        <p:spPr>
          <a:xfrm>
            <a:off x="2358405" y="4188834"/>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4" name="Text Placeholder 23"/>
          <p:cNvSpPr>
            <a:spLocks noGrp="1"/>
          </p:cNvSpPr>
          <p:nvPr>
            <p:ph type="body" sz="quarter" idx="44" hasCustomPrompt="1"/>
          </p:nvPr>
        </p:nvSpPr>
        <p:spPr>
          <a:xfrm>
            <a:off x="3627586" y="435509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5" name="Text Placeholder 23"/>
          <p:cNvSpPr>
            <a:spLocks noGrp="1"/>
          </p:cNvSpPr>
          <p:nvPr>
            <p:ph type="body" sz="quarter" idx="45" hasCustomPrompt="1"/>
          </p:nvPr>
        </p:nvSpPr>
        <p:spPr>
          <a:xfrm>
            <a:off x="3243843" y="472186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6" name="Text Placeholder 23"/>
          <p:cNvSpPr>
            <a:spLocks noGrp="1"/>
          </p:cNvSpPr>
          <p:nvPr>
            <p:ph type="body" sz="quarter" idx="46" hasCustomPrompt="1"/>
          </p:nvPr>
        </p:nvSpPr>
        <p:spPr>
          <a:xfrm>
            <a:off x="2884917" y="508868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7" name="Text Placeholder 23"/>
          <p:cNvSpPr>
            <a:spLocks noGrp="1"/>
          </p:cNvSpPr>
          <p:nvPr>
            <p:ph type="body" sz="quarter" idx="47" hasCustomPrompt="1"/>
          </p:nvPr>
        </p:nvSpPr>
        <p:spPr>
          <a:xfrm>
            <a:off x="4058410" y="461885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8" name="Text Placeholder 23"/>
          <p:cNvSpPr>
            <a:spLocks noGrp="1"/>
          </p:cNvSpPr>
          <p:nvPr>
            <p:ph type="body" sz="quarter" idx="48" hasCustomPrompt="1"/>
          </p:nvPr>
        </p:nvSpPr>
        <p:spPr>
          <a:xfrm>
            <a:off x="3954084" y="5097247"/>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bg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
        <p:nvSpPr>
          <p:cNvPr id="79" name="Text Placeholder 23"/>
          <p:cNvSpPr>
            <a:spLocks noGrp="1"/>
          </p:cNvSpPr>
          <p:nvPr>
            <p:ph type="body" sz="quarter" idx="49" hasCustomPrompt="1"/>
          </p:nvPr>
        </p:nvSpPr>
        <p:spPr>
          <a:xfrm>
            <a:off x="3806179" y="5657439"/>
            <a:ext cx="360040" cy="360040"/>
          </a:xfrm>
        </p:spPr>
        <p:txBody>
          <a:bodyPr/>
          <a:lstStyle>
            <a:lvl1pPr marL="0" marR="0" indent="0" algn="l" defTabSz="914400" rtl="0" eaLnBrk="1" fontAlgn="auto" latinLnBrk="0" hangingPunct="1">
              <a:lnSpc>
                <a:spcPct val="100000"/>
              </a:lnSpc>
              <a:spcBef>
                <a:spcPct val="20000"/>
              </a:spcBef>
              <a:spcAft>
                <a:spcPts val="600"/>
              </a:spcAft>
              <a:buClrTx/>
              <a:buSzTx/>
              <a:buFont typeface="Arial" panose="020B0604020202020204" pitchFamily="34" charset="0"/>
              <a:buNone/>
              <a:tabLst/>
              <a:defRPr sz="800">
                <a:solidFill>
                  <a:schemeClr val="tx1"/>
                </a:solidFill>
              </a:defRPr>
            </a:lvl1pPr>
          </a:lstStyle>
          <a:p>
            <a:pPr algn="l"/>
            <a:r>
              <a:rPr lang="en-US" sz="500" kern="1200" dirty="0" err="1">
                <a:solidFill>
                  <a:schemeClr val="tx1"/>
                </a:solidFill>
                <a:latin typeface="+mn-lt"/>
                <a:ea typeface="+mn-ea"/>
                <a:cs typeface="+mn-cs"/>
              </a:rPr>
              <a:t>Lorem</a:t>
            </a:r>
            <a:r>
              <a:rPr lang="en-US" sz="500" kern="1200" dirty="0">
                <a:solidFill>
                  <a:schemeClr val="tx1"/>
                </a:solidFill>
                <a:latin typeface="+mn-lt"/>
                <a:ea typeface="+mn-ea"/>
                <a:cs typeface="+mn-cs"/>
              </a:rPr>
              <a:t> </a:t>
            </a:r>
            <a:r>
              <a:rPr lang="en-US" sz="500" kern="1200" dirty="0" err="1">
                <a:solidFill>
                  <a:schemeClr val="tx1"/>
                </a:solidFill>
                <a:latin typeface="+mn-lt"/>
                <a:ea typeface="+mn-ea"/>
                <a:cs typeface="+mn-cs"/>
              </a:rPr>
              <a:t>ipsum</a:t>
            </a:r>
            <a:endParaRPr lang="en-US" sz="500" dirty="0">
              <a:latin typeface="Arial" charset="0"/>
              <a:ea typeface="Arial" charset="0"/>
              <a:cs typeface="Arial" charset="0"/>
            </a:endParaRPr>
          </a:p>
          <a:p>
            <a:pPr algn="l"/>
            <a:endParaRPr lang="en-US" sz="500" dirty="0">
              <a:latin typeface="Arial" charset="0"/>
              <a:ea typeface="Arial" charset="0"/>
              <a:cs typeface="Arial" charset="0"/>
            </a:endParaRPr>
          </a:p>
        </p:txBody>
      </p:sp>
    </p:spTree>
    <p:extLst>
      <p:ext uri="{BB962C8B-B14F-4D97-AF65-F5344CB8AC3E}">
        <p14:creationId xmlns:p14="http://schemas.microsoft.com/office/powerpoint/2010/main" val="13408760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Punktlista, en spalt">
    <p:spTree>
      <p:nvGrpSpPr>
        <p:cNvPr id="1" name=""/>
        <p:cNvGrpSpPr/>
        <p:nvPr/>
      </p:nvGrpSpPr>
      <p:grpSpPr>
        <a:xfrm>
          <a:off x="0" y="0"/>
          <a:ext cx="0" cy="0"/>
          <a:chOff x="0" y="0"/>
          <a:chExt cx="0" cy="0"/>
        </a:xfrm>
      </p:grpSpPr>
      <p:sp>
        <p:nvSpPr>
          <p:cNvPr id="10" name="Platshållare för text 9"/>
          <p:cNvSpPr>
            <a:spLocks noGrp="1"/>
          </p:cNvSpPr>
          <p:nvPr>
            <p:ph type="body" sz="quarter" idx="13"/>
          </p:nvPr>
        </p:nvSpPr>
        <p:spPr>
          <a:xfrm>
            <a:off x="458787" y="1440000"/>
            <a:ext cx="5486400" cy="3960000"/>
          </a:xfrm>
          <a:prstGeom prst="rect">
            <a:avLst/>
          </a:prstGeom>
        </p:spPr>
        <p:txBody>
          <a:bodyPr tIns="0"/>
          <a:lstStyle>
            <a:lvl1pPr marL="216000" indent="-216000">
              <a:spcAft>
                <a:spcPts val="480"/>
              </a:spcAft>
              <a:buFont typeface="Arial" pitchFamily="34" charset="0"/>
              <a:buChar char="•"/>
              <a:defRPr/>
            </a:lvl1pPr>
            <a:lvl2pPr marL="444500" indent="-263525">
              <a:tabLst/>
              <a:defRPr/>
            </a:lvl2pPr>
            <a:lvl3pPr marL="722313" indent="-276225">
              <a:defRPr/>
            </a:lvl3pPr>
            <a:lvl4pPr marL="990600" indent="-287338">
              <a:defRPr/>
            </a:lvl4pPr>
            <a:lvl5pPr marL="1250950" indent="-358775">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Rubrik 7"/>
          <p:cNvSpPr>
            <a:spLocks noGrp="1"/>
          </p:cNvSpPr>
          <p:nvPr>
            <p:ph type="title"/>
          </p:nvPr>
        </p:nvSpPr>
        <p:spPr/>
        <p:txBody>
          <a:bodyPr/>
          <a:lstStyle/>
          <a:p>
            <a:r>
              <a:rPr lang="sv-SE"/>
              <a:t>Klicka här för att ändra format</a:t>
            </a:r>
            <a:endParaRPr lang="sv-SE" dirty="0"/>
          </a:p>
        </p:txBody>
      </p:sp>
      <p:sp>
        <p:nvSpPr>
          <p:cNvPr id="4" name="Platshållare för datum 1"/>
          <p:cNvSpPr>
            <a:spLocks noGrp="1"/>
          </p:cNvSpPr>
          <p:nvPr>
            <p:ph type="dt" sz="half" idx="1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212606-3914-A04B-BB5A-6D1AAF0B3883}" type="datetime1">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2019-06-14</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 name="Platshållare för bildnummer 2"/>
          <p:cNvSpPr>
            <a:spLocks noGrp="1"/>
          </p:cNvSpPr>
          <p:nvPr>
            <p:ph type="sldNum" sz="quarter" idx="15"/>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none" spc="0" normalizeH="0" baseline="0" noProof="0" dirty="0">
                <a:ln>
                  <a:noFill/>
                </a:ln>
                <a:solidFill>
                  <a:srgbClr val="000000"/>
                </a:solidFill>
                <a:effectLst/>
                <a:uLnTx/>
                <a:uFillTx/>
                <a:latin typeface="Arial"/>
                <a:ea typeface="+mn-ea"/>
                <a:cs typeface="+mn-cs"/>
              </a:rPr>
              <a:t>Sid </a:t>
            </a:r>
            <a:fld id="{4D3366D5-24D5-2D4C-BD80-B6841772F4EB}" type="slidenum">
              <a:rPr kumimoji="0" lang="sv-SE" sz="8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Platshållare för sidfot 2"/>
          <p:cNvSpPr>
            <a:spLocks noGrp="1"/>
          </p:cNvSpPr>
          <p:nvPr>
            <p:ph type="ftr" sz="quarter" idx="16"/>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01687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2">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3"/>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tx2"/>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3244855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3">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accent1"/>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5"/>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229056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sida - Färgrutor alt 4">
    <p:spTree>
      <p:nvGrpSpPr>
        <p:cNvPr id="1" name=""/>
        <p:cNvGrpSpPr/>
        <p:nvPr/>
      </p:nvGrpSpPr>
      <p:grpSpPr>
        <a:xfrm>
          <a:off x="0" y="0"/>
          <a:ext cx="0" cy="0"/>
          <a:chOff x="0" y="0"/>
          <a:chExt cx="0" cy="0"/>
        </a:xfrm>
      </p:grpSpPr>
      <p:sp>
        <p:nvSpPr>
          <p:cNvPr id="6" name="Platshållare för text 16"/>
          <p:cNvSpPr txBox="1">
            <a:spLocks/>
          </p:cNvSpPr>
          <p:nvPr userDrawn="1"/>
        </p:nvSpPr>
        <p:spPr>
          <a:xfrm>
            <a:off x="457200" y="457200"/>
            <a:ext cx="5508000" cy="3960813"/>
          </a:xfrm>
          <a:prstGeom prst="rect">
            <a:avLst/>
          </a:prstGeom>
          <a:solidFill>
            <a:schemeClr val="tx2"/>
          </a:solidFill>
          <a:ln>
            <a:noFill/>
          </a:ln>
        </p:spPr>
        <p:txBody>
          <a:bodyPr lIns="234000" rIns="234000"/>
          <a:lstStyle>
            <a:lvl1pPr>
              <a:buNone/>
              <a:defRPr/>
            </a:lvl1pPr>
          </a:lstStyle>
          <a:p>
            <a:pPr fontAlgn="auto">
              <a:lnSpc>
                <a:spcPts val="2000"/>
              </a:lnSpc>
              <a:spcBef>
                <a:spcPts val="0"/>
              </a:spcBef>
              <a:spcAft>
                <a:spcPts val="0"/>
              </a:spcAft>
              <a:buFont typeface="Arial" pitchFamily="34" charset="0"/>
              <a:buNone/>
              <a:defRPr/>
            </a:pPr>
            <a:r>
              <a:rPr lang="sv-SE" sz="2000" dirty="0">
                <a:solidFill>
                  <a:srgbClr val="000000"/>
                </a:solidFill>
                <a:latin typeface="+mn-lt"/>
                <a:ea typeface="+mn-ea"/>
                <a:cs typeface="+mn-cs"/>
              </a:rPr>
              <a:t>  </a:t>
            </a:r>
          </a:p>
        </p:txBody>
      </p:sp>
      <p:sp>
        <p:nvSpPr>
          <p:cNvPr id="2" name="Rubrik 1"/>
          <p:cNvSpPr>
            <a:spLocks noGrp="1"/>
          </p:cNvSpPr>
          <p:nvPr>
            <p:ph type="title"/>
          </p:nvPr>
        </p:nvSpPr>
        <p:spPr bwMode="white">
          <a:xfrm>
            <a:off x="683568" y="628016"/>
            <a:ext cx="5112568" cy="1144800"/>
          </a:xfrm>
        </p:spPr>
        <p:txBody>
          <a:bodyPr/>
          <a:lstStyle>
            <a:lvl1pPr>
              <a:defRPr>
                <a:solidFill>
                  <a:schemeClr val="bg1"/>
                </a:solidFill>
              </a:defRPr>
            </a:lvl1pPr>
          </a:lstStyle>
          <a:p>
            <a:r>
              <a:rPr lang="sv-SE"/>
              <a:t>Klicka här för att ändra format</a:t>
            </a:r>
            <a:endParaRPr lang="sv-SE" dirty="0"/>
          </a:p>
        </p:txBody>
      </p:sp>
      <p:sp>
        <p:nvSpPr>
          <p:cNvPr id="10" name="Platshållare för text 9"/>
          <p:cNvSpPr>
            <a:spLocks noGrp="1"/>
          </p:cNvSpPr>
          <p:nvPr>
            <p:ph type="body" sz="quarter" idx="14"/>
          </p:nvPr>
        </p:nvSpPr>
        <p:spPr bwMode="white">
          <a:xfrm>
            <a:off x="683568" y="1844674"/>
            <a:ext cx="5112568" cy="2376413"/>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a:t>Redigera format för bakgrundstext</a:t>
            </a:r>
          </a:p>
        </p:txBody>
      </p:sp>
      <p:sp>
        <p:nvSpPr>
          <p:cNvPr id="8" name="Platshållare för bild 7"/>
          <p:cNvSpPr>
            <a:spLocks noGrp="1"/>
          </p:cNvSpPr>
          <p:nvPr>
            <p:ph type="pic" sz="quarter" idx="13"/>
          </p:nvPr>
        </p:nvSpPr>
        <p:spPr>
          <a:xfrm>
            <a:off x="5947200" y="4418012"/>
            <a:ext cx="2739600" cy="1980000"/>
          </a:xfrm>
          <a:solidFill>
            <a:schemeClr val="accent3"/>
          </a:solidFill>
        </p:spPr>
        <p:txBody>
          <a:bodyPr anchor="t" anchorCtr="1"/>
          <a:lstStyle>
            <a:lvl1pPr marL="0" indent="0">
              <a:buFontTx/>
              <a:buNone/>
              <a:defRPr>
                <a:solidFill>
                  <a:schemeClr val="bg1"/>
                </a:solidFill>
              </a:defRPr>
            </a:lvl1pPr>
          </a:lstStyle>
          <a:p>
            <a:r>
              <a:rPr lang="sv-SE"/>
              <a:t>Klicka på ikonen för att lägga till en bild</a:t>
            </a:r>
          </a:p>
        </p:txBody>
      </p:sp>
      <p:pic>
        <p:nvPicPr>
          <p:cNvPr id="9" name="Bildobjekt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00800" y="467862"/>
            <a:ext cx="1367968" cy="468276"/>
          </a:xfrm>
          <a:prstGeom prst="rect">
            <a:avLst/>
          </a:prstGeom>
        </p:spPr>
      </p:pic>
      <p:sp>
        <p:nvSpPr>
          <p:cNvPr id="11" name="textruta 10"/>
          <p:cNvSpPr txBox="1"/>
          <p:nvPr userDrawn="1"/>
        </p:nvSpPr>
        <p:spPr>
          <a:xfrm>
            <a:off x="9324528" y="4441756"/>
            <a:ext cx="1584176" cy="2031325"/>
          </a:xfrm>
          <a:prstGeom prst="rect">
            <a:avLst/>
          </a:prstGeom>
          <a:noFill/>
        </p:spPr>
        <p:txBody>
          <a:bodyPr wrap="square" rtlCol="0">
            <a:spAutoFit/>
          </a:bodyPr>
          <a:lstStyle/>
          <a:p>
            <a:r>
              <a:rPr lang="sv-SE" sz="1400" dirty="0">
                <a:solidFill>
                  <a:schemeClr val="tx2"/>
                </a:solidFill>
              </a:rPr>
              <a:t>Klicka på </a:t>
            </a:r>
            <a:r>
              <a:rPr lang="sv-SE" sz="1400" b="1" dirty="0">
                <a:solidFill>
                  <a:schemeClr val="tx2"/>
                </a:solidFill>
              </a:rPr>
              <a:t>STHLM</a:t>
            </a:r>
            <a:r>
              <a:rPr lang="sv-SE" sz="1400" baseline="0" dirty="0">
                <a:solidFill>
                  <a:schemeClr val="tx2"/>
                </a:solidFill>
              </a:rPr>
              <a:t> </a:t>
            </a:r>
            <a:r>
              <a:rPr lang="sv-SE" sz="1400" b="1" baseline="0" dirty="0">
                <a:solidFill>
                  <a:schemeClr val="tx2"/>
                </a:solidFill>
              </a:rPr>
              <a:t>bilder</a:t>
            </a:r>
            <a:r>
              <a:rPr lang="sv-SE" sz="1400" baseline="0" dirty="0">
                <a:solidFill>
                  <a:schemeClr val="tx2"/>
                </a:solidFill>
              </a:rPr>
              <a:t> för att lägga till en bild. Om du har en egen bild, klicka direkt på ikonen som visas i rutan här till vänster på sidan.</a:t>
            </a:r>
            <a:endParaRPr lang="sv-SE" sz="1400" dirty="0">
              <a:solidFill>
                <a:schemeClr val="tx2"/>
              </a:solidFill>
            </a:endParaRPr>
          </a:p>
        </p:txBody>
      </p:sp>
    </p:spTree>
    <p:extLst>
      <p:ext uri="{BB962C8B-B14F-4D97-AF65-F5344CB8AC3E}">
        <p14:creationId xmlns:p14="http://schemas.microsoft.com/office/powerpoint/2010/main" val="419763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13" hasCustomPrompt="1"/>
          </p:nvPr>
        </p:nvSpPr>
        <p:spPr>
          <a:xfrm>
            <a:off x="460375" y="5733256"/>
            <a:ext cx="72828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4" name="Platshållare för datum 3"/>
          <p:cNvSpPr>
            <a:spLocks noGrp="1"/>
          </p:cNvSpPr>
          <p:nvPr>
            <p:ph type="dt" sz="half" idx="14"/>
          </p:nvPr>
        </p:nvSpPr>
        <p:spPr/>
        <p:txBody>
          <a:bodyPr/>
          <a:lstStyle/>
          <a:p>
            <a:r>
              <a:rPr lang="sv-SE"/>
              <a:t>20XX-XX-XX</a:t>
            </a:r>
            <a:endParaRPr lang="sv-SE" dirty="0"/>
          </a:p>
        </p:txBody>
      </p:sp>
      <p:sp>
        <p:nvSpPr>
          <p:cNvPr id="6" name="Platshållare för sidfot 5"/>
          <p:cNvSpPr>
            <a:spLocks noGrp="1"/>
          </p:cNvSpPr>
          <p:nvPr>
            <p:ph type="ftr" sz="quarter" idx="15"/>
          </p:nvPr>
        </p:nvSpPr>
        <p:spPr/>
        <p:txBody>
          <a:bodyPr/>
          <a:lstStyle/>
          <a:p>
            <a:r>
              <a:rPr lang="sv-SE"/>
              <a:t>Skriv eventuell sidfot här</a:t>
            </a:r>
            <a:endParaRPr lang="sv-SE" dirty="0"/>
          </a:p>
        </p:txBody>
      </p:sp>
      <p:sp>
        <p:nvSpPr>
          <p:cNvPr id="7" name="Platshållare för bildnummer 6"/>
          <p:cNvSpPr>
            <a:spLocks noGrp="1"/>
          </p:cNvSpPr>
          <p:nvPr>
            <p:ph type="sldNum" sz="quarter" idx="16"/>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212772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spalter">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a:t>Klicka här för att ändra format</a:t>
            </a:r>
            <a:endParaRPr lang="sv-SE" dirty="0"/>
          </a:p>
        </p:txBody>
      </p:sp>
      <p:sp>
        <p:nvSpPr>
          <p:cNvPr id="3" name="Platshållare för innehåll 2"/>
          <p:cNvSpPr>
            <a:spLocks noGrp="1"/>
          </p:cNvSpPr>
          <p:nvPr>
            <p:ph sz="half" idx="1"/>
          </p:nvPr>
        </p:nvSpPr>
        <p:spPr>
          <a:xfrm>
            <a:off x="457200" y="1440001"/>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805185" y="1440000"/>
            <a:ext cx="3888000" cy="396000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text 4"/>
          <p:cNvSpPr>
            <a:spLocks noGrp="1"/>
          </p:cNvSpPr>
          <p:nvPr>
            <p:ph type="body" sz="quarter" idx="13" hasCustomPrompt="1"/>
          </p:nvPr>
        </p:nvSpPr>
        <p:spPr>
          <a:xfrm>
            <a:off x="460374"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0" name="Platshållare för text 4"/>
          <p:cNvSpPr>
            <a:spLocks noGrp="1"/>
          </p:cNvSpPr>
          <p:nvPr>
            <p:ph type="body" sz="quarter" idx="14" hasCustomPrompt="1"/>
          </p:nvPr>
        </p:nvSpPr>
        <p:spPr>
          <a:xfrm>
            <a:off x="4805185" y="5445224"/>
            <a:ext cx="3888000" cy="180000"/>
          </a:xfrm>
        </p:spPr>
        <p:txBody>
          <a:bodyPr/>
          <a:lstStyle>
            <a:lvl1pPr marL="0" indent="0">
              <a:buNone/>
              <a:defRPr sz="1000" baseline="0"/>
            </a:lvl1pPr>
          </a:lstStyle>
          <a:p>
            <a:pPr lvl="0"/>
            <a:r>
              <a:rPr lang="sv-SE" dirty="0"/>
              <a:t>Skriv </a:t>
            </a:r>
            <a:r>
              <a:rPr lang="sv-SE" dirty="0" err="1"/>
              <a:t>ev</a:t>
            </a:r>
            <a:r>
              <a:rPr lang="sv-SE" dirty="0"/>
              <a:t> källa</a:t>
            </a:r>
          </a:p>
        </p:txBody>
      </p:sp>
      <p:sp>
        <p:nvSpPr>
          <p:cNvPr id="11" name="Platshållare för datum 10"/>
          <p:cNvSpPr>
            <a:spLocks noGrp="1"/>
          </p:cNvSpPr>
          <p:nvPr>
            <p:ph type="dt" sz="half" idx="10"/>
          </p:nvPr>
        </p:nvSpPr>
        <p:spPr/>
        <p:txBody>
          <a:bodyPr/>
          <a:lstStyle/>
          <a:p>
            <a:r>
              <a:rPr lang="sv-SE"/>
              <a:t>20XX-XX-XX</a:t>
            </a:r>
            <a:endParaRPr lang="sv-SE" dirty="0"/>
          </a:p>
        </p:txBody>
      </p:sp>
      <p:sp>
        <p:nvSpPr>
          <p:cNvPr id="12" name="Platshållare för sidfot 11"/>
          <p:cNvSpPr>
            <a:spLocks noGrp="1"/>
          </p:cNvSpPr>
          <p:nvPr>
            <p:ph type="ftr" sz="quarter" idx="11"/>
          </p:nvPr>
        </p:nvSpPr>
        <p:spPr/>
        <p:txBody>
          <a:bodyPr/>
          <a:lstStyle/>
          <a:p>
            <a:r>
              <a:rPr lang="sv-SE"/>
              <a:t>Skriv eventuell sidfot här</a:t>
            </a:r>
            <a:endParaRPr lang="sv-SE" dirty="0"/>
          </a:p>
        </p:txBody>
      </p:sp>
      <p:sp>
        <p:nvSpPr>
          <p:cNvPr id="13" name="Platshållare för bildnummer 12"/>
          <p:cNvSpPr>
            <a:spLocks noGrp="1"/>
          </p:cNvSpPr>
          <p:nvPr>
            <p:ph type="sldNum" sz="quarter" idx="12"/>
          </p:nvPr>
        </p:nvSpPr>
        <p:spPr/>
        <p:txBody>
          <a:bodyPr/>
          <a:lstStyle/>
          <a:p>
            <a:fld id="{A1FA3D87-4B78-4D5D-8368-DA3305501A4C}" type="slidenum">
              <a:rPr lang="sv-SE" smtClean="0"/>
              <a:pPr/>
              <a:t>‹#›</a:t>
            </a:fld>
            <a:endParaRPr lang="sv-SE" dirty="0"/>
          </a:p>
        </p:txBody>
      </p:sp>
    </p:spTree>
    <p:extLst>
      <p:ext uri="{BB962C8B-B14F-4D97-AF65-F5344CB8AC3E}">
        <p14:creationId xmlns:p14="http://schemas.microsoft.com/office/powerpoint/2010/main" val="335990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image" Target="../media/image1.emf"/><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theme" Target="../theme/theme2.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6" cstate="print">
            <a:extLst>
              <a:ext uri="{28A0092B-C50C-407E-A947-70E740481C1C}">
                <a14:useLocalDpi xmlns:a14="http://schemas.microsoft.com/office/drawing/2010/main"/>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338848792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6" r:id="rId3"/>
    <p:sldLayoutId id="2147483657" r:id="rId4"/>
    <p:sldLayoutId id="2147483658" r:id="rId5"/>
    <p:sldLayoutId id="2147483659" r:id="rId6"/>
    <p:sldLayoutId id="2147483660" r:id="rId7"/>
    <p:sldLayoutId id="2147483650" r:id="rId8"/>
    <p:sldLayoutId id="2147483652" r:id="rId9"/>
    <p:sldLayoutId id="2147483664" r:id="rId10"/>
    <p:sldLayoutId id="2147483665" r:id="rId11"/>
    <p:sldLayoutId id="2147483668" r:id="rId12"/>
    <p:sldLayoutId id="2147483667" r:id="rId13"/>
    <p:sldLayoutId id="2147483653" r:id="rId14"/>
    <p:sldLayoutId id="2147483654" r:id="rId15"/>
    <p:sldLayoutId id="2147483655" r:id="rId16"/>
    <p:sldLayoutId id="2147483651" r:id="rId17"/>
    <p:sldLayoutId id="2147483661" r:id="rId18"/>
    <p:sldLayoutId id="2147483662" r:id="rId19"/>
    <p:sldLayoutId id="2147483663" r:id="rId20"/>
    <p:sldLayoutId id="2147483669" r:id="rId21"/>
    <p:sldLayoutId id="2147483670" r:id="rId22"/>
    <p:sldLayoutId id="2147483671" r:id="rId23"/>
    <p:sldLayoutId id="2147483720" r:id="rId24"/>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457200"/>
            <a:ext cx="8229600" cy="831600"/>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457200" y="1440001"/>
            <a:ext cx="7283152" cy="4294050"/>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7894800" y="6312141"/>
            <a:ext cx="792000" cy="144000"/>
          </a:xfrm>
          <a:prstGeom prst="rect">
            <a:avLst/>
          </a:prstGeom>
        </p:spPr>
        <p:txBody>
          <a:bodyPr vert="horz" lIns="0" tIns="0" rIns="0" bIns="0" rtlCol="0" anchor="ctr"/>
          <a:lstStyle>
            <a:lvl1pPr algn="r">
              <a:defRPr sz="800">
                <a:solidFill>
                  <a:schemeClr val="tx1"/>
                </a:solidFill>
              </a:defRPr>
            </a:lvl1pPr>
          </a:lstStyle>
          <a:p>
            <a:r>
              <a:rPr lang="sv-SE"/>
              <a:t>20XX-XX-XX</a:t>
            </a:r>
            <a:endParaRPr lang="sv-SE" dirty="0"/>
          </a:p>
        </p:txBody>
      </p:sp>
      <p:sp>
        <p:nvSpPr>
          <p:cNvPr id="5" name="Platshållare för sidfot 4"/>
          <p:cNvSpPr>
            <a:spLocks noGrp="1"/>
          </p:cNvSpPr>
          <p:nvPr>
            <p:ph type="ftr" sz="quarter" idx="3"/>
          </p:nvPr>
        </p:nvSpPr>
        <p:spPr>
          <a:xfrm>
            <a:off x="2178000" y="6451624"/>
            <a:ext cx="4788000" cy="144000"/>
          </a:xfrm>
          <a:prstGeom prst="rect">
            <a:avLst/>
          </a:prstGeom>
        </p:spPr>
        <p:txBody>
          <a:bodyPr vert="horz" lIns="0" tIns="0" rIns="0" bIns="0" rtlCol="0" anchor="ctr"/>
          <a:lstStyle>
            <a:lvl1pPr algn="ctr">
              <a:defRPr sz="800">
                <a:solidFill>
                  <a:schemeClr val="tx1"/>
                </a:solidFill>
              </a:defRPr>
            </a:lvl1pPr>
          </a:lstStyle>
          <a:p>
            <a:r>
              <a:rPr lang="sv-SE"/>
              <a:t>Skriv eventuell sidfot här</a:t>
            </a:r>
            <a:endParaRPr lang="sv-SE" dirty="0"/>
          </a:p>
        </p:txBody>
      </p:sp>
      <p:sp>
        <p:nvSpPr>
          <p:cNvPr id="6" name="Platshållare för bildnummer 5"/>
          <p:cNvSpPr>
            <a:spLocks noGrp="1"/>
          </p:cNvSpPr>
          <p:nvPr>
            <p:ph type="sldNum" sz="quarter" idx="4"/>
          </p:nvPr>
        </p:nvSpPr>
        <p:spPr>
          <a:xfrm>
            <a:off x="8182800" y="6451624"/>
            <a:ext cx="504000" cy="144000"/>
          </a:xfrm>
          <a:prstGeom prst="rect">
            <a:avLst/>
          </a:prstGeom>
        </p:spPr>
        <p:txBody>
          <a:bodyPr vert="horz" lIns="0" tIns="0" rIns="0" bIns="0" rtlCol="0" anchor="ctr"/>
          <a:lstStyle>
            <a:lvl1pPr algn="r">
              <a:defRPr sz="800">
                <a:solidFill>
                  <a:schemeClr val="tx1"/>
                </a:solidFill>
              </a:defRPr>
            </a:lvl1pPr>
          </a:lstStyle>
          <a:p>
            <a:fld id="{A1FA3D87-4B78-4D5D-8368-DA3305501A4C}" type="slidenum">
              <a:rPr lang="sv-SE" smtClean="0"/>
              <a:pPr/>
              <a:t>‹#›</a:t>
            </a:fld>
            <a:endParaRPr lang="sv-SE" dirty="0"/>
          </a:p>
        </p:txBody>
      </p:sp>
      <p:pic>
        <p:nvPicPr>
          <p:cNvPr id="7" name="Bildobjekt 6"/>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467543" y="6279952"/>
            <a:ext cx="1156816" cy="396000"/>
          </a:xfrm>
          <a:prstGeom prst="rect">
            <a:avLst/>
          </a:prstGeom>
        </p:spPr>
      </p:pic>
    </p:spTree>
    <p:extLst>
      <p:ext uri="{BB962C8B-B14F-4D97-AF65-F5344CB8AC3E}">
        <p14:creationId xmlns:p14="http://schemas.microsoft.com/office/powerpoint/2010/main" val="174806714"/>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Lst>
  <p:hf sldNum="0"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anose="020B0604020202020204" pitchFamily="34" charset="0"/>
        <a:buChar char="•"/>
        <a:defRPr sz="2000" kern="1200">
          <a:solidFill>
            <a:schemeClr val="tx1"/>
          </a:solidFill>
          <a:latin typeface="+mn-lt"/>
          <a:ea typeface="+mn-ea"/>
          <a:cs typeface="+mn-cs"/>
        </a:defRPr>
      </a:lvl1pPr>
      <a:lvl2pPr marL="398463" indent="-219075"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2pPr>
      <a:lvl3pPr marL="584200" indent="-195263"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3pPr>
      <a:lvl4pPr marL="812800" indent="-211138" algn="l" defTabSz="914400" rtl="0" eaLnBrk="1" latinLnBrk="0" hangingPunct="1">
        <a:spcBef>
          <a:spcPct val="20000"/>
        </a:spcBef>
        <a:spcAft>
          <a:spcPts val="300"/>
        </a:spcAft>
        <a:buFont typeface="Arial" panose="020B0604020202020204" pitchFamily="34" charset="0"/>
        <a:buChar char="–"/>
        <a:defRPr sz="2000" kern="1200">
          <a:solidFill>
            <a:schemeClr val="tx1"/>
          </a:solidFill>
          <a:latin typeface="+mn-lt"/>
          <a:ea typeface="+mn-ea"/>
          <a:cs typeface="+mn-cs"/>
        </a:defRPr>
      </a:lvl4pPr>
      <a:lvl5pPr marL="1008063" indent="-212725"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57200" y="457200"/>
            <a:ext cx="6563072" cy="968400"/>
          </a:xfrm>
        </p:spPr>
        <p:txBody>
          <a:bodyPr/>
          <a:lstStyle/>
          <a:p>
            <a:r>
              <a:rPr lang="sv-SE" sz="2400" dirty="0" smtClean="0">
                <a:latin typeface="Stockholm Type Bold" pitchFamily="50" charset="0"/>
              </a:rPr>
              <a:t>Om översynen av stadens råd för funktionshindersfrågor</a:t>
            </a:r>
            <a:endParaRPr lang="sv-SE" sz="2400" dirty="0">
              <a:latin typeface="Stockholm Type Bold" pitchFamily="50" charset="0"/>
            </a:endParaRPr>
          </a:p>
        </p:txBody>
      </p:sp>
      <p:sp>
        <p:nvSpPr>
          <p:cNvPr id="5" name="Underrubrik 4"/>
          <p:cNvSpPr>
            <a:spLocks noGrp="1"/>
          </p:cNvSpPr>
          <p:nvPr>
            <p:ph type="subTitle" idx="1"/>
          </p:nvPr>
        </p:nvSpPr>
        <p:spPr>
          <a:xfrm>
            <a:off x="457200" y="1425600"/>
            <a:ext cx="5472608" cy="1440160"/>
          </a:xfrm>
        </p:spPr>
        <p:txBody>
          <a:bodyPr/>
          <a:lstStyle/>
          <a:p>
            <a:r>
              <a:rPr lang="sv-SE" dirty="0" smtClean="0">
                <a:latin typeface="Stockholm Type Regular" pitchFamily="50" charset="0"/>
              </a:rPr>
              <a:t>Medlemsmöte hos HSO Stockholms stad </a:t>
            </a:r>
            <a:br>
              <a:rPr lang="sv-SE" dirty="0" smtClean="0">
                <a:latin typeface="Stockholm Type Regular" pitchFamily="50" charset="0"/>
              </a:rPr>
            </a:br>
            <a:r>
              <a:rPr lang="sv-SE" dirty="0" smtClean="0">
                <a:latin typeface="Stockholm Type Regular" pitchFamily="50" charset="0"/>
              </a:rPr>
              <a:t>i ABF-huset den 13 juni 2019</a:t>
            </a:r>
          </a:p>
          <a:p>
            <a:r>
              <a:rPr lang="sv-SE" sz="1400" dirty="0" smtClean="0">
                <a:latin typeface="Stockholm Type Regular" pitchFamily="50" charset="0"/>
              </a:rPr>
              <a:t>Pia Ehnhage, Funktionshindersombudsman i Stockholms stad och Veronica Wolgast, samordnare på stadsledningskontoret </a:t>
            </a:r>
            <a:endParaRPr lang="sv-SE" sz="1400" dirty="0">
              <a:latin typeface="Stockholm Type Regular" pitchFamily="50" charset="0"/>
            </a:endParaRPr>
          </a:p>
        </p:txBody>
      </p:sp>
    </p:spTree>
    <p:extLst>
      <p:ext uri="{BB962C8B-B14F-4D97-AF65-F5344CB8AC3E}">
        <p14:creationId xmlns:p14="http://schemas.microsoft.com/office/powerpoint/2010/main" val="354822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Stockholm Type Bold" pitchFamily="50" charset="0"/>
              </a:rPr>
              <a:t>Vilken organisation företräder du? </a:t>
            </a:r>
            <a:endParaRPr lang="sv-SE" dirty="0">
              <a:latin typeface="Stockholm Type Bold" pitchFamily="50" charset="0"/>
            </a:endParaRPr>
          </a:p>
        </p:txBody>
      </p:sp>
      <p:pic>
        <p:nvPicPr>
          <p:cNvPr id="4" name="Bildobjekt 3"/>
          <p:cNvPicPr>
            <a:picLocks noChangeAspect="1"/>
          </p:cNvPicPr>
          <p:nvPr/>
        </p:nvPicPr>
        <p:blipFill>
          <a:blip r:embed="rId2"/>
          <a:stretch>
            <a:fillRect/>
          </a:stretch>
        </p:blipFill>
        <p:spPr>
          <a:xfrm>
            <a:off x="457200" y="1124744"/>
            <a:ext cx="5976664" cy="4949157"/>
          </a:xfrm>
          <a:prstGeom prst="rect">
            <a:avLst/>
          </a:prstGeom>
        </p:spPr>
      </p:pic>
    </p:spTree>
    <p:extLst>
      <p:ext uri="{BB962C8B-B14F-4D97-AF65-F5344CB8AC3E}">
        <p14:creationId xmlns:p14="http://schemas.microsoft.com/office/powerpoint/2010/main" val="2684500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Stockholm Type Bold" pitchFamily="50" charset="0"/>
              </a:rPr>
              <a:t>Råden har goda förutsättningar </a:t>
            </a:r>
            <a:r>
              <a:rPr lang="sv-SE" dirty="0" smtClean="0">
                <a:latin typeface="Stockholm Type Bold" pitchFamily="50" charset="0"/>
              </a:rPr>
              <a:t/>
            </a:r>
            <a:br>
              <a:rPr lang="sv-SE" dirty="0" smtClean="0">
                <a:latin typeface="Stockholm Type Bold" pitchFamily="50" charset="0"/>
              </a:rPr>
            </a:br>
            <a:r>
              <a:rPr lang="sv-SE" dirty="0" smtClean="0">
                <a:latin typeface="Stockholm Type Bold" pitchFamily="50" charset="0"/>
              </a:rPr>
              <a:t>att </a:t>
            </a:r>
            <a:r>
              <a:rPr lang="sv-SE" dirty="0">
                <a:latin typeface="Stockholm Type Bold" pitchFamily="50" charset="0"/>
              </a:rPr>
              <a:t>påverka </a:t>
            </a:r>
            <a:r>
              <a:rPr lang="sv-SE" dirty="0" smtClean="0">
                <a:latin typeface="Stockholm Type Bold" pitchFamily="50" charset="0"/>
              </a:rPr>
              <a:t>de </a:t>
            </a:r>
            <a:r>
              <a:rPr lang="sv-SE" dirty="0">
                <a:latin typeface="Stockholm Type Bold" pitchFamily="50" charset="0"/>
              </a:rPr>
              <a:t>beslut som fattas</a:t>
            </a:r>
            <a:r>
              <a:rPr lang="sv-SE" dirty="0"/>
              <a:t/>
            </a:r>
            <a:br>
              <a:rPr lang="sv-SE" dirty="0"/>
            </a:br>
            <a:endParaRPr lang="sv-SE" dirty="0"/>
          </a:p>
        </p:txBody>
      </p:sp>
      <p:pic>
        <p:nvPicPr>
          <p:cNvPr id="4" name="Bildobjekt 3"/>
          <p:cNvPicPr>
            <a:picLocks noChangeAspect="1"/>
          </p:cNvPicPr>
          <p:nvPr/>
        </p:nvPicPr>
        <p:blipFill>
          <a:blip r:embed="rId2"/>
          <a:stretch>
            <a:fillRect/>
          </a:stretch>
        </p:blipFill>
        <p:spPr>
          <a:xfrm>
            <a:off x="457200" y="1484784"/>
            <a:ext cx="5472608" cy="4776095"/>
          </a:xfrm>
          <a:prstGeom prst="rect">
            <a:avLst/>
          </a:prstGeom>
        </p:spPr>
      </p:pic>
    </p:spTree>
    <p:extLst>
      <p:ext uri="{BB962C8B-B14F-4D97-AF65-F5344CB8AC3E}">
        <p14:creationId xmlns:p14="http://schemas.microsoft.com/office/powerpoint/2010/main" val="402527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Stockholm Type Bold" pitchFamily="50" charset="0"/>
              </a:rPr>
              <a:t>Rådens nuvarande organisation fungerar bra</a:t>
            </a:r>
            <a:r>
              <a:rPr lang="sv-SE" dirty="0"/>
              <a:t/>
            </a:r>
            <a:br>
              <a:rPr lang="sv-SE" dirty="0"/>
            </a:br>
            <a:endParaRPr lang="sv-SE" dirty="0"/>
          </a:p>
        </p:txBody>
      </p:sp>
      <p:pic>
        <p:nvPicPr>
          <p:cNvPr id="4" name="Bildobjekt 3"/>
          <p:cNvPicPr>
            <a:picLocks noChangeAspect="1"/>
          </p:cNvPicPr>
          <p:nvPr/>
        </p:nvPicPr>
        <p:blipFill>
          <a:blip r:embed="rId2"/>
          <a:stretch>
            <a:fillRect/>
          </a:stretch>
        </p:blipFill>
        <p:spPr>
          <a:xfrm>
            <a:off x="323528" y="1124744"/>
            <a:ext cx="6088538" cy="5056285"/>
          </a:xfrm>
          <a:prstGeom prst="rect">
            <a:avLst/>
          </a:prstGeom>
        </p:spPr>
      </p:pic>
    </p:spTree>
    <p:extLst>
      <p:ext uri="{BB962C8B-B14F-4D97-AF65-F5344CB8AC3E}">
        <p14:creationId xmlns:p14="http://schemas.microsoft.com/office/powerpoint/2010/main" val="1834676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Stockholm Type Bold" pitchFamily="50" charset="0"/>
              </a:rPr>
              <a:t>Barn och unga med funktionsnedsättning företräds i råden på ett tydligt sätt</a:t>
            </a:r>
          </a:p>
        </p:txBody>
      </p:sp>
      <p:pic>
        <p:nvPicPr>
          <p:cNvPr id="4" name="Bildobjekt 3"/>
          <p:cNvPicPr>
            <a:picLocks noChangeAspect="1"/>
          </p:cNvPicPr>
          <p:nvPr/>
        </p:nvPicPr>
        <p:blipFill>
          <a:blip r:embed="rId2"/>
          <a:stretch>
            <a:fillRect/>
          </a:stretch>
        </p:blipFill>
        <p:spPr>
          <a:xfrm>
            <a:off x="251520" y="1484784"/>
            <a:ext cx="5694717" cy="4684105"/>
          </a:xfrm>
          <a:prstGeom prst="rect">
            <a:avLst/>
          </a:prstGeom>
        </p:spPr>
      </p:pic>
    </p:spTree>
    <p:extLst>
      <p:ext uri="{BB962C8B-B14F-4D97-AF65-F5344CB8AC3E}">
        <p14:creationId xmlns:p14="http://schemas.microsoft.com/office/powerpoint/2010/main" val="1117273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latin typeface="Stockholm Type Bold" pitchFamily="50" charset="0"/>
              </a:rPr>
              <a:t>Vad ser du som rådens viktigaste uppgift?</a:t>
            </a:r>
            <a:endParaRPr lang="sv-SE" dirty="0">
              <a:latin typeface="Stockholm Type Bold" pitchFamily="50" charset="0"/>
            </a:endParaRPr>
          </a:p>
        </p:txBody>
      </p:sp>
      <p:pic>
        <p:nvPicPr>
          <p:cNvPr id="3" name="Bildobjekt 2"/>
          <p:cNvPicPr>
            <a:picLocks noChangeAspect="1"/>
          </p:cNvPicPr>
          <p:nvPr/>
        </p:nvPicPr>
        <p:blipFill>
          <a:blip r:embed="rId2"/>
          <a:stretch>
            <a:fillRect/>
          </a:stretch>
        </p:blipFill>
        <p:spPr>
          <a:xfrm>
            <a:off x="457200" y="873000"/>
            <a:ext cx="6707088" cy="5848254"/>
          </a:xfrm>
          <a:prstGeom prst="rect">
            <a:avLst/>
          </a:prstGeom>
        </p:spPr>
      </p:pic>
    </p:spTree>
    <p:extLst>
      <p:ext uri="{BB962C8B-B14F-4D97-AF65-F5344CB8AC3E}">
        <p14:creationId xmlns:p14="http://schemas.microsoft.com/office/powerpoint/2010/main" val="2962184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latin typeface="Stockholm Type Bold" pitchFamily="50" charset="0"/>
              </a:rPr>
              <a:t>Önskar du någon förändring av rådens uppgifter, </a:t>
            </a:r>
            <a:r>
              <a:rPr lang="sv-SE" dirty="0" smtClean="0">
                <a:latin typeface="Stockholm Type Bold" pitchFamily="50" charset="0"/>
              </a:rPr>
              <a:t>sammansättning </a:t>
            </a:r>
            <a:r>
              <a:rPr lang="sv-SE" dirty="0">
                <a:latin typeface="Stockholm Type Bold" pitchFamily="50" charset="0"/>
              </a:rPr>
              <a:t>eller organisering?</a:t>
            </a:r>
          </a:p>
        </p:txBody>
      </p:sp>
      <p:pic>
        <p:nvPicPr>
          <p:cNvPr id="3" name="Bildobjekt 2"/>
          <p:cNvPicPr/>
          <p:nvPr/>
        </p:nvPicPr>
        <p:blipFill>
          <a:blip r:embed="rId2"/>
          <a:stretch>
            <a:fillRect/>
          </a:stretch>
        </p:blipFill>
        <p:spPr>
          <a:xfrm>
            <a:off x="457200" y="1700808"/>
            <a:ext cx="5226641" cy="4104456"/>
          </a:xfrm>
          <a:prstGeom prst="rect">
            <a:avLst/>
          </a:prstGeom>
        </p:spPr>
      </p:pic>
    </p:spTree>
    <p:extLst>
      <p:ext uri="{BB962C8B-B14F-4D97-AF65-F5344CB8AC3E}">
        <p14:creationId xmlns:p14="http://schemas.microsoft.com/office/powerpoint/2010/main" val="153143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551939" y="1412776"/>
            <a:ext cx="5486400" cy="3960000"/>
          </a:xfrm>
        </p:spPr>
        <p:txBody>
          <a:bodyPr/>
          <a:lstStyle/>
          <a:p>
            <a:r>
              <a:rPr lang="sv-SE" dirty="0"/>
              <a:t>F</a:t>
            </a:r>
            <a:r>
              <a:rPr lang="sv-SE" dirty="0" smtClean="0"/>
              <a:t>örslag på </a:t>
            </a:r>
            <a:r>
              <a:rPr lang="sv-SE" dirty="0"/>
              <a:t>hur råden bör </a:t>
            </a:r>
            <a:r>
              <a:rPr lang="sv-SE" dirty="0" smtClean="0"/>
              <a:t>organiseras måste tas fram </a:t>
            </a:r>
            <a:r>
              <a:rPr lang="sv-SE" dirty="0"/>
              <a:t>i samverkan med funktionshindersorganisationerna. </a:t>
            </a:r>
            <a:endParaRPr lang="sv-SE" dirty="0" smtClean="0"/>
          </a:p>
          <a:p>
            <a:pPr marL="0" indent="0">
              <a:buNone/>
            </a:pPr>
            <a:endParaRPr lang="sv-SE" dirty="0" smtClean="0"/>
          </a:p>
          <a:p>
            <a:r>
              <a:rPr lang="sv-SE" dirty="0" smtClean="0"/>
              <a:t>Det </a:t>
            </a:r>
            <a:r>
              <a:rPr lang="sv-SE" dirty="0"/>
              <a:t>finns </a:t>
            </a:r>
            <a:r>
              <a:rPr lang="sv-SE" dirty="0" smtClean="0"/>
              <a:t>inget </a:t>
            </a:r>
            <a:r>
              <a:rPr lang="sv-SE" dirty="0"/>
              <a:t>färdigt </a:t>
            </a:r>
            <a:r>
              <a:rPr lang="sv-SE" dirty="0" smtClean="0"/>
              <a:t>förslag.</a:t>
            </a:r>
          </a:p>
        </p:txBody>
      </p:sp>
      <p:sp>
        <p:nvSpPr>
          <p:cNvPr id="3" name="Rubrik 2"/>
          <p:cNvSpPr>
            <a:spLocks noGrp="1"/>
          </p:cNvSpPr>
          <p:nvPr>
            <p:ph type="title"/>
          </p:nvPr>
        </p:nvSpPr>
        <p:spPr>
          <a:xfrm>
            <a:off x="459801" y="260648"/>
            <a:ext cx="8229600" cy="831600"/>
          </a:xfrm>
        </p:spPr>
        <p:txBody>
          <a:bodyPr/>
          <a:lstStyle/>
          <a:p>
            <a:r>
              <a:rPr lang="sv-SE" dirty="0" smtClean="0">
                <a:latin typeface="Stockholm Type Bold" pitchFamily="50" charset="0"/>
              </a:rPr>
              <a:t>Den fortsatta översynen</a:t>
            </a:r>
            <a:br>
              <a:rPr lang="sv-SE" dirty="0" smtClean="0">
                <a:latin typeface="Stockholm Type Bold" pitchFamily="50" charset="0"/>
              </a:rPr>
            </a:br>
            <a:endParaRPr lang="sv-SE" sz="2000" dirty="0">
              <a:latin typeface="Stockholm Type Bold" pitchFamily="50" charset="0"/>
            </a:endParaRPr>
          </a:p>
        </p:txBody>
      </p:sp>
      <p:pic>
        <p:nvPicPr>
          <p:cNvPr id="4" name="Bildobjekt 3"/>
          <p:cNvPicPr>
            <a:picLocks noChangeAspect="1"/>
          </p:cNvPicPr>
          <p:nvPr/>
        </p:nvPicPr>
        <p:blipFill>
          <a:blip r:embed="rId2"/>
          <a:stretch>
            <a:fillRect/>
          </a:stretch>
        </p:blipFill>
        <p:spPr>
          <a:xfrm>
            <a:off x="3635896" y="3501008"/>
            <a:ext cx="2118922" cy="2335138"/>
          </a:xfrm>
          <a:prstGeom prst="rect">
            <a:avLst/>
          </a:prstGeom>
        </p:spPr>
      </p:pic>
    </p:spTree>
    <p:extLst>
      <p:ext uri="{BB962C8B-B14F-4D97-AF65-F5344CB8AC3E}">
        <p14:creationId xmlns:p14="http://schemas.microsoft.com/office/powerpoint/2010/main" val="3953271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72919" y="1124744"/>
            <a:ext cx="6849518" cy="4797312"/>
          </a:xfrm>
        </p:spPr>
        <p:txBody>
          <a:bodyPr/>
          <a:lstStyle/>
          <a:p>
            <a:pPr>
              <a:spcAft>
                <a:spcPts val="1200"/>
              </a:spcAft>
            </a:pPr>
            <a:r>
              <a:rPr lang="sv-SE" dirty="0" smtClean="0"/>
              <a:t>Rådens organisation och arbetsformer behöver utformas så att de ger bättre möjlighet till delaktighet och inflytande tidigt i stadens planerings- och beslutsprocesser.</a:t>
            </a:r>
          </a:p>
          <a:p>
            <a:pPr>
              <a:spcAft>
                <a:spcPts val="1200"/>
              </a:spcAft>
            </a:pPr>
            <a:r>
              <a:rPr lang="sv-SE" dirty="0" smtClean="0"/>
              <a:t>KF:s instruktioner för råden behöver tydliggöras.</a:t>
            </a:r>
          </a:p>
          <a:p>
            <a:pPr>
              <a:spcAft>
                <a:spcPts val="1200"/>
              </a:spcAft>
            </a:pPr>
            <a:r>
              <a:rPr lang="sv-SE" dirty="0" smtClean="0"/>
              <a:t>Rådens sammansättning och antal ses över för att underlätta rekryteringen av ledamöter och förhindra vakanser,</a:t>
            </a:r>
          </a:p>
          <a:p>
            <a:pPr>
              <a:spcAft>
                <a:spcPts val="1200"/>
              </a:spcAft>
            </a:pPr>
            <a:r>
              <a:rPr lang="sv-SE" dirty="0" smtClean="0"/>
              <a:t>En bredare representation, särskilt avseende</a:t>
            </a:r>
            <a:br>
              <a:rPr lang="sv-SE" dirty="0" smtClean="0"/>
            </a:br>
            <a:r>
              <a:rPr lang="sv-SE" dirty="0" smtClean="0"/>
              <a:t>barn och unga samt personer med annan etnisk tillhörighet, </a:t>
            </a:r>
          </a:p>
          <a:p>
            <a:pPr>
              <a:spcAft>
                <a:spcPts val="1200"/>
              </a:spcAft>
            </a:pPr>
            <a:r>
              <a:rPr lang="sv-SE" dirty="0"/>
              <a:t>N</a:t>
            </a:r>
            <a:r>
              <a:rPr lang="sv-SE" dirty="0" smtClean="0"/>
              <a:t>uvarande </a:t>
            </a:r>
            <a:r>
              <a:rPr lang="sv-SE" dirty="0"/>
              <a:t>rekryteringsmodell </a:t>
            </a:r>
            <a:r>
              <a:rPr lang="sv-SE" dirty="0" smtClean="0"/>
              <a:t>behöver ses </a:t>
            </a:r>
            <a:r>
              <a:rPr lang="sv-SE" dirty="0"/>
              <a:t>över </a:t>
            </a:r>
            <a:r>
              <a:rPr lang="sv-SE" dirty="0" smtClean="0"/>
              <a:t/>
            </a:r>
            <a:br>
              <a:rPr lang="sv-SE" dirty="0" smtClean="0"/>
            </a:br>
            <a:r>
              <a:rPr lang="sv-SE" dirty="0" smtClean="0"/>
              <a:t>det </a:t>
            </a:r>
            <a:r>
              <a:rPr lang="sv-SE" dirty="0"/>
              <a:t>syftet, liksom arvoderingen av rådens ledamöter.  </a:t>
            </a:r>
          </a:p>
          <a:p>
            <a:endParaRPr lang="sv-SE" dirty="0"/>
          </a:p>
        </p:txBody>
      </p:sp>
      <p:sp>
        <p:nvSpPr>
          <p:cNvPr id="3" name="Rubrik 2"/>
          <p:cNvSpPr>
            <a:spLocks noGrp="1"/>
          </p:cNvSpPr>
          <p:nvPr>
            <p:ph type="title"/>
          </p:nvPr>
        </p:nvSpPr>
        <p:spPr/>
        <p:txBody>
          <a:bodyPr/>
          <a:lstStyle/>
          <a:p>
            <a:r>
              <a:rPr lang="sv-SE" dirty="0" smtClean="0"/>
              <a:t>Några utgångspunkter  </a:t>
            </a:r>
            <a:endParaRPr lang="sv-SE" dirty="0"/>
          </a:p>
        </p:txBody>
      </p:sp>
      <p:pic>
        <p:nvPicPr>
          <p:cNvPr id="4" name="Bildobjekt 3"/>
          <p:cNvPicPr>
            <a:picLocks noChangeAspect="1"/>
          </p:cNvPicPr>
          <p:nvPr/>
        </p:nvPicPr>
        <p:blipFill>
          <a:blip r:embed="rId2"/>
          <a:stretch>
            <a:fillRect/>
          </a:stretch>
        </p:blipFill>
        <p:spPr>
          <a:xfrm>
            <a:off x="6620604" y="3645024"/>
            <a:ext cx="2066196" cy="2277032"/>
          </a:xfrm>
          <a:prstGeom prst="rect">
            <a:avLst/>
          </a:prstGeom>
        </p:spPr>
      </p:pic>
    </p:spTree>
    <p:extLst>
      <p:ext uri="{BB962C8B-B14F-4D97-AF65-F5344CB8AC3E}">
        <p14:creationId xmlns:p14="http://schemas.microsoft.com/office/powerpoint/2010/main" val="379524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a:xfrm>
            <a:off x="1763688" y="766709"/>
            <a:ext cx="4608512" cy="831600"/>
          </a:xfrm>
        </p:spPr>
        <p:txBody>
          <a:bodyPr/>
          <a:lstStyle/>
          <a:p>
            <a:pPr algn="ctr"/>
            <a:r>
              <a:rPr lang="sv-SE" dirty="0" smtClean="0"/>
              <a:t>Tack!</a:t>
            </a:r>
            <a:endParaRPr lang="sv-SE" dirty="0"/>
          </a:p>
        </p:txBody>
      </p:sp>
      <p:pic>
        <p:nvPicPr>
          <p:cNvPr id="4" name="Platshållare för bild 10"/>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39752" y="1628800"/>
            <a:ext cx="3816424" cy="39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1035783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pPr marL="0" indent="0">
              <a:buNone/>
            </a:pPr>
            <a:r>
              <a:rPr lang="sv-SE" dirty="0">
                <a:solidFill>
                  <a:schemeClr val="tx1">
                    <a:lumMod val="95000"/>
                    <a:lumOff val="5000"/>
                  </a:schemeClr>
                </a:solidFill>
                <a:latin typeface="Stockholm Type Regular" pitchFamily="50" charset="0"/>
              </a:rPr>
              <a:t>”I arbetet med implementeringen av programmet är kunskapsförsörjningen en viktig del, och i detta arbete är stadens råd för funktionshinderfrågor en viktig resurs. I takt med att staden utvecklas behöver även rådens organisering ses över och anpassas för att samverkan ska fungera så bra som möjligt. Därför ska initiativ tas för att utvärdera rådens arbete och organisering i syfte att stärka delaktigheten</a:t>
            </a:r>
            <a:r>
              <a:rPr lang="sv-SE" dirty="0" smtClean="0">
                <a:solidFill>
                  <a:schemeClr val="tx1">
                    <a:lumMod val="95000"/>
                    <a:lumOff val="5000"/>
                  </a:schemeClr>
                </a:solidFill>
                <a:latin typeface="Stockholm Type Regular" pitchFamily="50" charset="0"/>
              </a:rPr>
              <a:t>.”</a:t>
            </a:r>
          </a:p>
          <a:p>
            <a:pPr marL="0" indent="0">
              <a:buNone/>
            </a:pPr>
            <a:endParaRPr lang="sv-SE" dirty="0" smtClean="0">
              <a:solidFill>
                <a:schemeClr val="tx1">
                  <a:lumMod val="95000"/>
                  <a:lumOff val="5000"/>
                </a:schemeClr>
              </a:solidFill>
              <a:latin typeface="Stockholm Type Regular" pitchFamily="50" charset="0"/>
            </a:endParaRPr>
          </a:p>
          <a:p>
            <a:pPr marL="0" indent="0">
              <a:buNone/>
            </a:pPr>
            <a:r>
              <a:rPr lang="sv-SE" dirty="0" smtClean="0">
                <a:solidFill>
                  <a:schemeClr val="tx1">
                    <a:lumMod val="95000"/>
                    <a:lumOff val="5000"/>
                  </a:schemeClr>
                </a:solidFill>
                <a:latin typeface="Stockholm Type Regular" pitchFamily="50" charset="0"/>
              </a:rPr>
              <a:t>KF den 28 maj 2018, dnr 2016/001831 </a:t>
            </a:r>
            <a:endParaRPr lang="sv-SE" dirty="0">
              <a:solidFill>
                <a:schemeClr val="tx1">
                  <a:lumMod val="95000"/>
                  <a:lumOff val="5000"/>
                </a:schemeClr>
              </a:solidFill>
              <a:latin typeface="Stockholm Type Regular" pitchFamily="50" charset="0"/>
            </a:endParaRPr>
          </a:p>
        </p:txBody>
      </p:sp>
      <p:sp>
        <p:nvSpPr>
          <p:cNvPr id="3" name="Rubrik 2"/>
          <p:cNvSpPr>
            <a:spLocks noGrp="1"/>
          </p:cNvSpPr>
          <p:nvPr>
            <p:ph type="title"/>
          </p:nvPr>
        </p:nvSpPr>
        <p:spPr/>
        <p:txBody>
          <a:bodyPr/>
          <a:lstStyle/>
          <a:p>
            <a:r>
              <a:rPr lang="sv-SE" dirty="0" smtClean="0">
                <a:latin typeface="Stockholm Type Bold" pitchFamily="50" charset="0"/>
              </a:rPr>
              <a:t>Utvärdering av rådens arbete och organisering</a:t>
            </a:r>
            <a:endParaRPr lang="sv-SE" dirty="0">
              <a:latin typeface="Stockholm Type Bold" pitchFamily="50" charset="0"/>
            </a:endParaRPr>
          </a:p>
        </p:txBody>
      </p:sp>
      <p:pic>
        <p:nvPicPr>
          <p:cNvPr id="5" name="Bildobjekt 4"/>
          <p:cNvPicPr>
            <a:picLocks noChangeAspect="1"/>
          </p:cNvPicPr>
          <p:nvPr/>
        </p:nvPicPr>
        <p:blipFill>
          <a:blip r:embed="rId2"/>
          <a:stretch>
            <a:fillRect/>
          </a:stretch>
        </p:blipFill>
        <p:spPr>
          <a:xfrm>
            <a:off x="6340346" y="1440000"/>
            <a:ext cx="2480126" cy="3833984"/>
          </a:xfrm>
          <a:prstGeom prst="rect">
            <a:avLst/>
          </a:prstGeom>
        </p:spPr>
      </p:pic>
    </p:spTree>
    <p:extLst>
      <p:ext uri="{BB962C8B-B14F-4D97-AF65-F5344CB8AC3E}">
        <p14:creationId xmlns:p14="http://schemas.microsoft.com/office/powerpoint/2010/main" val="105540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p:txBody>
          <a:bodyPr/>
          <a:lstStyle/>
          <a:p>
            <a:pPr>
              <a:spcAft>
                <a:spcPts val="1200"/>
              </a:spcAft>
            </a:pPr>
            <a:r>
              <a:rPr lang="sv-SE" dirty="0" smtClean="0">
                <a:latin typeface="Stockholm Type Regular" pitchFamily="50" charset="0"/>
              </a:rPr>
              <a:t>FN-konventionen om rättigheter </a:t>
            </a:r>
            <a:br>
              <a:rPr lang="sv-SE" dirty="0" smtClean="0">
                <a:latin typeface="Stockholm Type Regular" pitchFamily="50" charset="0"/>
              </a:rPr>
            </a:br>
            <a:r>
              <a:rPr lang="sv-SE" dirty="0" smtClean="0">
                <a:latin typeface="Stockholm Type Regular" pitchFamily="50" charset="0"/>
              </a:rPr>
              <a:t>för personer med funktionsnedsättning, artikel 4,</a:t>
            </a:r>
          </a:p>
          <a:p>
            <a:pPr>
              <a:spcAft>
                <a:spcPts val="1200"/>
              </a:spcAft>
            </a:pPr>
            <a:r>
              <a:rPr lang="sv-SE" dirty="0" smtClean="0">
                <a:latin typeface="Stockholm Type Regular" pitchFamily="50" charset="0"/>
              </a:rPr>
              <a:t>FN:s barnkonvention – barnets rätt att uttrycka sina åsikter och få dem beaktade i frågor som rör barnet,</a:t>
            </a:r>
          </a:p>
          <a:p>
            <a:pPr>
              <a:spcAft>
                <a:spcPts val="1200"/>
              </a:spcAft>
            </a:pPr>
            <a:r>
              <a:rPr lang="sv-SE" dirty="0" smtClean="0">
                <a:latin typeface="Stockholm Type Regular" pitchFamily="50" charset="0"/>
              </a:rPr>
              <a:t>Funktionshinderspolitiska målet,</a:t>
            </a:r>
          </a:p>
          <a:p>
            <a:pPr>
              <a:spcAft>
                <a:spcPts val="1200"/>
              </a:spcAft>
            </a:pPr>
            <a:r>
              <a:rPr lang="sv-SE" dirty="0" smtClean="0">
                <a:latin typeface="Stockholm Type Regular" pitchFamily="50" charset="0"/>
              </a:rPr>
              <a:t>Stadens program för tillgänglighet och delaktighet 2018-2023.</a:t>
            </a:r>
            <a:endParaRPr lang="sv-SE" dirty="0">
              <a:latin typeface="Stockholm Type Regular" pitchFamily="50" charset="0"/>
            </a:endParaRPr>
          </a:p>
        </p:txBody>
      </p:sp>
      <p:sp>
        <p:nvSpPr>
          <p:cNvPr id="3" name="Rubrik 2"/>
          <p:cNvSpPr>
            <a:spLocks noGrp="1"/>
          </p:cNvSpPr>
          <p:nvPr>
            <p:ph type="title"/>
          </p:nvPr>
        </p:nvSpPr>
        <p:spPr/>
        <p:txBody>
          <a:bodyPr/>
          <a:lstStyle/>
          <a:p>
            <a:r>
              <a:rPr lang="sv-SE" dirty="0" smtClean="0">
                <a:latin typeface="Stockholm Type Bold" pitchFamily="50" charset="0"/>
              </a:rPr>
              <a:t>Stadens skyldighet att samråda </a:t>
            </a:r>
            <a:br>
              <a:rPr lang="sv-SE" dirty="0" smtClean="0">
                <a:latin typeface="Stockholm Type Bold" pitchFamily="50" charset="0"/>
              </a:rPr>
            </a:br>
            <a:r>
              <a:rPr lang="sv-SE" dirty="0" smtClean="0">
                <a:latin typeface="Stockholm Type Bold" pitchFamily="50" charset="0"/>
              </a:rPr>
              <a:t>och aktivt involvera  </a:t>
            </a:r>
            <a:endParaRPr lang="sv-SE" dirty="0">
              <a:latin typeface="Stockholm Type Bold" pitchFamily="50" charset="0"/>
            </a:endParaRPr>
          </a:p>
        </p:txBody>
      </p:sp>
      <p:sp>
        <p:nvSpPr>
          <p:cNvPr id="4" name="Rektangel 3"/>
          <p:cNvSpPr/>
          <p:nvPr/>
        </p:nvSpPr>
        <p:spPr>
          <a:xfrm>
            <a:off x="6506416" y="3861048"/>
            <a:ext cx="1938496" cy="830997"/>
          </a:xfrm>
          <a:prstGeom prst="rect">
            <a:avLst/>
          </a:prstGeom>
        </p:spPr>
        <p:txBody>
          <a:bodyPr wrap="square">
            <a:spAutoFit/>
          </a:bodyPr>
          <a:lstStyle/>
          <a:p>
            <a:r>
              <a:rPr lang="sv-SE" sz="1200" i="1" dirty="0">
                <a:latin typeface="Stockholm Type Regular" pitchFamily="50" charset="0"/>
              </a:rPr>
              <a:t>Alla människor är födda fria, </a:t>
            </a:r>
            <a:r>
              <a:rPr lang="sv-SE" sz="1200" i="1" dirty="0" smtClean="0">
                <a:latin typeface="Stockholm Type Regular" pitchFamily="50" charset="0"/>
              </a:rPr>
              <a:t>har </a:t>
            </a:r>
            <a:r>
              <a:rPr lang="sv-SE" sz="1200" i="1" dirty="0">
                <a:latin typeface="Stockholm Type Regular" pitchFamily="50" charset="0"/>
              </a:rPr>
              <a:t>lika värde och samma rättigheter och grundläggande friheter. </a:t>
            </a:r>
          </a:p>
        </p:txBody>
      </p:sp>
      <p:pic>
        <p:nvPicPr>
          <p:cNvPr id="5" name="Bildobjekt 4"/>
          <p:cNvPicPr>
            <a:picLocks noChangeAspect="1"/>
          </p:cNvPicPr>
          <p:nvPr/>
        </p:nvPicPr>
        <p:blipFill>
          <a:blip r:embed="rId3"/>
          <a:stretch>
            <a:fillRect/>
          </a:stretch>
        </p:blipFill>
        <p:spPr>
          <a:xfrm>
            <a:off x="6506416" y="2060848"/>
            <a:ext cx="2422271" cy="1498312"/>
          </a:xfrm>
          <a:prstGeom prst="rect">
            <a:avLst/>
          </a:prstGeom>
        </p:spPr>
      </p:pic>
    </p:spTree>
    <p:extLst>
      <p:ext uri="{BB962C8B-B14F-4D97-AF65-F5344CB8AC3E}">
        <p14:creationId xmlns:p14="http://schemas.microsoft.com/office/powerpoint/2010/main" val="4120026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57200" y="1523587"/>
            <a:ext cx="7427168" cy="4852924"/>
          </a:xfrm>
        </p:spPr>
        <p:txBody>
          <a:bodyPr/>
          <a:lstStyle/>
          <a:p>
            <a:pPr>
              <a:spcAft>
                <a:spcPts val="1200"/>
              </a:spcAft>
            </a:pPr>
            <a:r>
              <a:rPr lang="sv-SE" dirty="0" smtClean="0">
                <a:latin typeface="Stockholm Type Regular" pitchFamily="50" charset="0"/>
              </a:rPr>
              <a:t>”Förvaltningarna </a:t>
            </a:r>
            <a:r>
              <a:rPr lang="sv-SE" dirty="0">
                <a:latin typeface="Stockholm Type Regular" pitchFamily="50" charset="0"/>
              </a:rPr>
              <a:t>och organisationerna har en relativt samstämmig bild av </a:t>
            </a:r>
            <a:r>
              <a:rPr lang="sv-SE" dirty="0" smtClean="0">
                <a:latin typeface="Stockholm Type Regular" pitchFamily="50" charset="0"/>
              </a:rPr>
              <a:t>handikapprådens </a:t>
            </a:r>
            <a:r>
              <a:rPr lang="sv-SE" dirty="0">
                <a:latin typeface="Stockholm Type Regular" pitchFamily="50" charset="0"/>
              </a:rPr>
              <a:t>funktion och betydelse. Det finns brister både när det gäller </a:t>
            </a:r>
            <a:r>
              <a:rPr lang="sv-SE" dirty="0" smtClean="0">
                <a:latin typeface="Stockholm Type Regular" pitchFamily="50" charset="0"/>
              </a:rPr>
              <a:t>samverkan</a:t>
            </a:r>
            <a:r>
              <a:rPr lang="sv-SE" dirty="0">
                <a:latin typeface="Stockholm Type Regular" pitchFamily="50" charset="0"/>
              </a:rPr>
              <a:t>, arbetsformer och kompetens. Både organisationer och förvaltningar </a:t>
            </a:r>
            <a:r>
              <a:rPr lang="sv-SE" dirty="0" smtClean="0">
                <a:latin typeface="Stockholm Type Regular" pitchFamily="50" charset="0"/>
              </a:rPr>
              <a:t>framhåller </a:t>
            </a:r>
            <a:r>
              <a:rPr lang="sv-SE" dirty="0">
                <a:latin typeface="Stockholm Type Regular" pitchFamily="50" charset="0"/>
              </a:rPr>
              <a:t>att handikappråd inte är ett väl fungerande forum för brukarinflytande. Det är problematiskt att rekrytera representanter med hög kompetens till totalt </a:t>
            </a:r>
            <a:r>
              <a:rPr lang="sv-SE" dirty="0" smtClean="0">
                <a:latin typeface="Stockholm Type Regular" pitchFamily="50" charset="0"/>
              </a:rPr>
              <a:t/>
            </a:r>
            <a:br>
              <a:rPr lang="sv-SE" dirty="0" smtClean="0">
                <a:latin typeface="Stockholm Type Regular" pitchFamily="50" charset="0"/>
              </a:rPr>
            </a:br>
            <a:r>
              <a:rPr lang="sv-SE" dirty="0" smtClean="0">
                <a:latin typeface="Stockholm Type Regular" pitchFamily="50" charset="0"/>
              </a:rPr>
              <a:t>29 </a:t>
            </a:r>
            <a:r>
              <a:rPr lang="sv-SE" dirty="0">
                <a:latin typeface="Stockholm Type Regular" pitchFamily="50" charset="0"/>
              </a:rPr>
              <a:t>råd. Rådens sammansättning representerar inte stadens befolkning med </a:t>
            </a:r>
            <a:r>
              <a:rPr lang="sv-SE" dirty="0" smtClean="0">
                <a:latin typeface="Stockholm Type Regular" pitchFamily="50" charset="0"/>
              </a:rPr>
              <a:t>funktionsnedsättning</a:t>
            </a:r>
            <a:r>
              <a:rPr lang="sv-SE" dirty="0">
                <a:latin typeface="Stockholm Type Regular" pitchFamily="50" charset="0"/>
              </a:rPr>
              <a:t>. Bland annat ungdomar, personer i yrkesverksam ålder och personer med annan etnicitet än svensk saknas eller är underrepresenterade i stadens </a:t>
            </a:r>
            <a:r>
              <a:rPr lang="sv-SE" dirty="0" smtClean="0">
                <a:latin typeface="Stockholm Type Regular" pitchFamily="50" charset="0"/>
              </a:rPr>
              <a:t>handikappråd.”</a:t>
            </a:r>
          </a:p>
          <a:p>
            <a:pPr>
              <a:spcAft>
                <a:spcPts val="1200"/>
              </a:spcAft>
            </a:pPr>
            <a:r>
              <a:rPr lang="sv-SE" sz="1600" dirty="0"/>
              <a:t>Lokala handikappföreningar har </a:t>
            </a:r>
            <a:r>
              <a:rPr lang="sv-SE" sz="1600" dirty="0" smtClean="0"/>
              <a:t>lämnat synpunkter genom </a:t>
            </a:r>
            <a:r>
              <a:rPr lang="sv-SE" sz="1600" dirty="0"/>
              <a:t>enkätfrågor och </a:t>
            </a:r>
            <a:r>
              <a:rPr lang="sv-SE" sz="1600" dirty="0" smtClean="0"/>
              <a:t>intervjuer</a:t>
            </a:r>
            <a:r>
              <a:rPr lang="sv-SE" sz="1600" dirty="0"/>
              <a:t>. Synpunkter och </a:t>
            </a:r>
            <a:r>
              <a:rPr lang="sv-SE" sz="1600" dirty="0" smtClean="0"/>
              <a:t>erfarenheter </a:t>
            </a:r>
            <a:r>
              <a:rPr lang="sv-SE" sz="1600" dirty="0"/>
              <a:t>från nämnder och bolag har inhämtats genom FO:s kontakter med berörda </a:t>
            </a:r>
            <a:r>
              <a:rPr lang="sv-SE" sz="1600" dirty="0" smtClean="0"/>
              <a:t>förvaltningar </a:t>
            </a:r>
            <a:r>
              <a:rPr lang="sv-SE" sz="1600" dirty="0"/>
              <a:t>under perioden 2007-2010.</a:t>
            </a:r>
            <a:endParaRPr lang="sv-SE" sz="1600" dirty="0">
              <a:latin typeface="Stockholm Type Regular" pitchFamily="50" charset="0"/>
            </a:endParaRPr>
          </a:p>
          <a:p>
            <a:pPr>
              <a:spcAft>
                <a:spcPts val="1200"/>
              </a:spcAft>
            </a:pPr>
            <a:endParaRPr lang="sv-SE" dirty="0">
              <a:latin typeface="Stockholm Type Regular" pitchFamily="50" charset="0"/>
            </a:endParaRPr>
          </a:p>
        </p:txBody>
      </p:sp>
      <p:sp>
        <p:nvSpPr>
          <p:cNvPr id="3" name="Rubrik 2"/>
          <p:cNvSpPr>
            <a:spLocks noGrp="1"/>
          </p:cNvSpPr>
          <p:nvPr>
            <p:ph type="title"/>
          </p:nvPr>
        </p:nvSpPr>
        <p:spPr/>
        <p:txBody>
          <a:bodyPr/>
          <a:lstStyle/>
          <a:p>
            <a:r>
              <a:rPr lang="sv-SE" dirty="0" smtClean="0">
                <a:latin typeface="Stockholm Type Bold" pitchFamily="50" charset="0"/>
              </a:rPr>
              <a:t>Funktionshindersombudsmannens </a:t>
            </a:r>
            <a:br>
              <a:rPr lang="sv-SE" dirty="0" smtClean="0">
                <a:latin typeface="Stockholm Type Bold" pitchFamily="50" charset="0"/>
              </a:rPr>
            </a:br>
            <a:r>
              <a:rPr lang="sv-SE" dirty="0" smtClean="0">
                <a:latin typeface="Stockholm Type Bold" pitchFamily="50" charset="0"/>
              </a:rPr>
              <a:t>årsrapport 2011</a:t>
            </a:r>
            <a:endParaRPr lang="sv-SE" dirty="0">
              <a:latin typeface="Stockholm Type Bold" pitchFamily="50" charset="0"/>
            </a:endParaRPr>
          </a:p>
        </p:txBody>
      </p:sp>
      <p:pic>
        <p:nvPicPr>
          <p:cNvPr id="6" name="Bildobjekt 5"/>
          <p:cNvPicPr>
            <a:picLocks noChangeAspect="1"/>
          </p:cNvPicPr>
          <p:nvPr/>
        </p:nvPicPr>
        <p:blipFill>
          <a:blip r:embed="rId3"/>
          <a:stretch>
            <a:fillRect/>
          </a:stretch>
        </p:blipFill>
        <p:spPr>
          <a:xfrm>
            <a:off x="7452320" y="188640"/>
            <a:ext cx="1562855" cy="1944216"/>
          </a:xfrm>
          <a:prstGeom prst="rect">
            <a:avLst/>
          </a:prstGeom>
        </p:spPr>
      </p:pic>
    </p:spTree>
    <p:extLst>
      <p:ext uri="{BB962C8B-B14F-4D97-AF65-F5344CB8AC3E}">
        <p14:creationId xmlns:p14="http://schemas.microsoft.com/office/powerpoint/2010/main" val="20578655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49188" y="1189671"/>
            <a:ext cx="7425582" cy="4581288"/>
          </a:xfrm>
        </p:spPr>
        <p:txBody>
          <a:bodyPr/>
          <a:lstStyle/>
          <a:p>
            <a:pPr>
              <a:spcAft>
                <a:spcPts val="1200"/>
              </a:spcAft>
            </a:pPr>
            <a:r>
              <a:rPr lang="sv-SE" b="1" dirty="0" smtClean="0"/>
              <a:t>”Utred </a:t>
            </a:r>
            <a:r>
              <a:rPr lang="sv-SE" b="1" dirty="0"/>
              <a:t>den formella samverkan med brukarorganisationer </a:t>
            </a:r>
            <a:r>
              <a:rPr lang="sv-SE" b="1" dirty="0" smtClean="0"/>
              <a:t/>
            </a:r>
            <a:br>
              <a:rPr lang="sv-SE" b="1" dirty="0" smtClean="0"/>
            </a:br>
            <a:r>
              <a:rPr lang="sv-SE" b="1" dirty="0" smtClean="0"/>
              <a:t>i </a:t>
            </a:r>
            <a:r>
              <a:rPr lang="sv-SE" b="1" dirty="0"/>
              <a:t>form av </a:t>
            </a:r>
            <a:r>
              <a:rPr lang="sv-SE" b="1" dirty="0" smtClean="0"/>
              <a:t>handikappråd”…</a:t>
            </a:r>
            <a:endParaRPr lang="sv-SE" dirty="0"/>
          </a:p>
          <a:p>
            <a:pPr>
              <a:spcAft>
                <a:spcPts val="1200"/>
              </a:spcAft>
            </a:pPr>
            <a:r>
              <a:rPr lang="sv-SE" dirty="0" smtClean="0"/>
              <a:t>”</a:t>
            </a:r>
            <a:r>
              <a:rPr lang="sv-SE" b="1" dirty="0" smtClean="0"/>
              <a:t>Utveckla </a:t>
            </a:r>
            <a:r>
              <a:rPr lang="sv-SE" b="1" dirty="0"/>
              <a:t>nya samverkansformer och forum för brukarinflytande. </a:t>
            </a:r>
            <a:r>
              <a:rPr lang="sv-SE" dirty="0"/>
              <a:t>Bland annat </a:t>
            </a:r>
            <a:r>
              <a:rPr lang="sv-SE" dirty="0" smtClean="0"/>
              <a:t>barn </a:t>
            </a:r>
            <a:r>
              <a:rPr lang="sv-SE" dirty="0"/>
              <a:t>och unga med funktionsnedsättning samt personer med funktionsnedsättning med annan etnicitet än svensk måste bli delaktiga i stadens </a:t>
            </a:r>
            <a:r>
              <a:rPr lang="sv-SE" dirty="0" smtClean="0"/>
              <a:t>samverkansformer.”</a:t>
            </a:r>
          </a:p>
          <a:p>
            <a:pPr>
              <a:spcAft>
                <a:spcPts val="1200"/>
              </a:spcAft>
            </a:pPr>
            <a:r>
              <a:rPr lang="sv-SE" b="1" dirty="0" smtClean="0"/>
              <a:t>”Utveckla </a:t>
            </a:r>
            <a:r>
              <a:rPr lang="sv-SE" b="1" dirty="0"/>
              <a:t>användningen av IT-teknik i anslutning till </a:t>
            </a:r>
            <a:r>
              <a:rPr lang="sv-SE" b="1" dirty="0" smtClean="0"/>
              <a:t>medborgardialog</a:t>
            </a:r>
            <a:r>
              <a:rPr lang="sv-SE" dirty="0"/>
              <a:t>. Sociala medier såsom Twitter och Facebook kan vara kanaler för </a:t>
            </a:r>
            <a:r>
              <a:rPr lang="sv-SE" dirty="0" smtClean="0"/>
              <a:t>informations- </a:t>
            </a:r>
            <a:r>
              <a:rPr lang="sv-SE" dirty="0"/>
              <a:t>och åsiktsutbyte bland </a:t>
            </a:r>
            <a:r>
              <a:rPr lang="sv-SE" dirty="0" smtClean="0"/>
              <a:t>annat</a:t>
            </a:r>
            <a:br>
              <a:rPr lang="sv-SE" dirty="0" smtClean="0"/>
            </a:br>
            <a:r>
              <a:rPr lang="sv-SE" dirty="0" smtClean="0"/>
              <a:t>i </a:t>
            </a:r>
            <a:r>
              <a:rPr lang="sv-SE" dirty="0"/>
              <a:t>tillgänglighetsfrågor</a:t>
            </a:r>
            <a:r>
              <a:rPr lang="sv-SE" dirty="0" smtClean="0"/>
              <a:t>.” </a:t>
            </a:r>
            <a:endParaRPr lang="sv-SE" dirty="0"/>
          </a:p>
          <a:p>
            <a:pPr>
              <a:spcAft>
                <a:spcPts val="1200"/>
              </a:spcAft>
            </a:pPr>
            <a:r>
              <a:rPr lang="sv-SE" b="1" dirty="0" smtClean="0"/>
              <a:t>”Utveckla </a:t>
            </a:r>
            <a:r>
              <a:rPr lang="sv-SE" b="1" dirty="0"/>
              <a:t>kontaktcenter i funktionshinderfrågor. </a:t>
            </a:r>
            <a:r>
              <a:rPr lang="sv-SE" dirty="0"/>
              <a:t>Informationskanaler och forum för råd, vägledning och </a:t>
            </a:r>
            <a:r>
              <a:rPr lang="sv-SE" dirty="0" smtClean="0"/>
              <a:t>stöd”.. </a:t>
            </a:r>
            <a:endParaRPr lang="sv-SE" dirty="0"/>
          </a:p>
          <a:p>
            <a:endParaRPr lang="sv-SE" dirty="0"/>
          </a:p>
          <a:p>
            <a:r>
              <a:rPr lang="sv-SE" dirty="0" smtClean="0"/>
              <a:t> </a:t>
            </a:r>
            <a:endParaRPr lang="sv-SE" dirty="0"/>
          </a:p>
        </p:txBody>
      </p:sp>
      <p:sp>
        <p:nvSpPr>
          <p:cNvPr id="3" name="Rubrik 2"/>
          <p:cNvSpPr>
            <a:spLocks noGrp="1"/>
          </p:cNvSpPr>
          <p:nvPr>
            <p:ph type="title"/>
          </p:nvPr>
        </p:nvSpPr>
        <p:spPr/>
        <p:txBody>
          <a:bodyPr/>
          <a:lstStyle/>
          <a:p>
            <a:r>
              <a:rPr lang="sv-SE" dirty="0" smtClean="0"/>
              <a:t>FO:s årsrapport 2011</a:t>
            </a:r>
            <a:endParaRPr lang="sv-SE" dirty="0"/>
          </a:p>
        </p:txBody>
      </p:sp>
      <p:pic>
        <p:nvPicPr>
          <p:cNvPr id="4" name="Bildobjekt 3"/>
          <p:cNvPicPr>
            <a:picLocks noChangeAspect="1"/>
          </p:cNvPicPr>
          <p:nvPr/>
        </p:nvPicPr>
        <p:blipFill>
          <a:blip r:embed="rId2"/>
          <a:stretch>
            <a:fillRect/>
          </a:stretch>
        </p:blipFill>
        <p:spPr>
          <a:xfrm>
            <a:off x="7940084" y="4725144"/>
            <a:ext cx="974059" cy="1211745"/>
          </a:xfrm>
          <a:prstGeom prst="rect">
            <a:avLst/>
          </a:prstGeom>
        </p:spPr>
      </p:pic>
    </p:spTree>
    <p:extLst>
      <p:ext uri="{BB962C8B-B14F-4D97-AF65-F5344CB8AC3E}">
        <p14:creationId xmlns:p14="http://schemas.microsoft.com/office/powerpoint/2010/main" val="2541873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491480" y="1484784"/>
            <a:ext cx="7817247" cy="4608512"/>
          </a:xfrm>
        </p:spPr>
        <p:txBody>
          <a:bodyPr/>
          <a:lstStyle/>
          <a:p>
            <a:r>
              <a:rPr lang="sv-SE" dirty="0" smtClean="0">
                <a:latin typeface="Stockholm Type Regular" pitchFamily="50" charset="0"/>
              </a:rPr>
              <a:t>”Vi </a:t>
            </a:r>
            <a:r>
              <a:rPr lang="sv-SE" dirty="0">
                <a:latin typeface="Stockholm Type Regular" pitchFamily="50" charset="0"/>
              </a:rPr>
              <a:t>vill att staden i samband med revideringen av sitt program för delaktighet för personer med funktionsnedsättning också utreder </a:t>
            </a:r>
            <a:r>
              <a:rPr lang="sv-SE" dirty="0" err="1" smtClean="0">
                <a:latin typeface="Stockholm Type Regular" pitchFamily="50" charset="0"/>
              </a:rPr>
              <a:t>fh</a:t>
            </a:r>
            <a:r>
              <a:rPr lang="sv-SE" dirty="0" smtClean="0">
                <a:latin typeface="Stockholm Type Regular" pitchFamily="50" charset="0"/>
              </a:rPr>
              <a:t>-rådens </a:t>
            </a:r>
            <a:r>
              <a:rPr lang="sv-SE" dirty="0">
                <a:latin typeface="Stockholm Type Regular" pitchFamily="50" charset="0"/>
              </a:rPr>
              <a:t>organisering och arbetssätt. Rådens organisation grundar sig på beslut i fullmäktige år 2007. </a:t>
            </a:r>
            <a:r>
              <a:rPr lang="sv-SE" dirty="0" smtClean="0">
                <a:latin typeface="Stockholm Type Regular" pitchFamily="50" charset="0"/>
              </a:rPr>
              <a:t/>
            </a:r>
            <a:br>
              <a:rPr lang="sv-SE" dirty="0" smtClean="0">
                <a:latin typeface="Stockholm Type Regular" pitchFamily="50" charset="0"/>
              </a:rPr>
            </a:br>
            <a:r>
              <a:rPr lang="sv-SE" dirty="0" smtClean="0">
                <a:latin typeface="Stockholm Type Regular" pitchFamily="50" charset="0"/>
              </a:rPr>
              <a:t>Sen </a:t>
            </a:r>
            <a:r>
              <a:rPr lang="sv-SE" dirty="0">
                <a:latin typeface="Stockholm Type Regular" pitchFamily="50" charset="0"/>
              </a:rPr>
              <a:t>dess har politiken i staden förändrats; nämnder och bolagsstyrelser har tillkommit eller slagits ihop</a:t>
            </a:r>
            <a:r>
              <a:rPr lang="sv-SE" dirty="0" smtClean="0">
                <a:latin typeface="Stockholm Type Regular" pitchFamily="50" charset="0"/>
              </a:rPr>
              <a:t>.”</a:t>
            </a:r>
          </a:p>
          <a:p>
            <a:pPr marL="0" indent="0">
              <a:buNone/>
            </a:pPr>
            <a:endParaRPr lang="sv-SE" dirty="0">
              <a:latin typeface="Stockholm Type Regular" pitchFamily="50" charset="0"/>
            </a:endParaRPr>
          </a:p>
          <a:p>
            <a:r>
              <a:rPr lang="sv-SE" dirty="0" smtClean="0">
                <a:latin typeface="Stockholm Type Regular" pitchFamily="50" charset="0"/>
              </a:rPr>
              <a:t>”Ett </a:t>
            </a:r>
            <a:r>
              <a:rPr lang="sv-SE" dirty="0">
                <a:latin typeface="Stockholm Type Regular" pitchFamily="50" charset="0"/>
              </a:rPr>
              <a:t>återkommande problem är att det är svårt att rekrytera tillräckligt antal ledamöter till de 27 fh-råd som finns idag. Det är därmed svårt att få en bred representation i råden vad gäller funktionsnedsättning, ålder, kön, kompetens och erfarenhet av denna sorts påverkansarbete. Liksom FO anser vi att arvoderingsreglerna behöver ses över som ett verktyg att få fler yrkesverksamma att delta i råden</a:t>
            </a:r>
            <a:r>
              <a:rPr lang="sv-SE" dirty="0" smtClean="0">
                <a:latin typeface="Stockholm Type Regular" pitchFamily="50" charset="0"/>
              </a:rPr>
              <a:t>.”</a:t>
            </a:r>
            <a:endParaRPr lang="sv-SE" dirty="0">
              <a:latin typeface="Stockholm Type Regular" pitchFamily="50" charset="0"/>
            </a:endParaRPr>
          </a:p>
        </p:txBody>
      </p:sp>
      <p:sp>
        <p:nvSpPr>
          <p:cNvPr id="3" name="Rubrik 2"/>
          <p:cNvSpPr>
            <a:spLocks noGrp="1"/>
          </p:cNvSpPr>
          <p:nvPr>
            <p:ph type="title"/>
          </p:nvPr>
        </p:nvSpPr>
        <p:spPr/>
        <p:txBody>
          <a:bodyPr/>
          <a:lstStyle/>
          <a:p>
            <a:r>
              <a:rPr lang="sv-SE" sz="2400" dirty="0" smtClean="0">
                <a:latin typeface="Stockholm Type Bold" pitchFamily="50" charset="0"/>
              </a:rPr>
              <a:t>Skrivelse från HSO Stockholm stad till kommunstyrelsen </a:t>
            </a:r>
            <a:r>
              <a:rPr lang="sv-SE" sz="1800" dirty="0" smtClean="0">
                <a:latin typeface="Stockholm Type Regular" pitchFamily="50" charset="0"/>
              </a:rPr>
              <a:t>September 2016 och 2017</a:t>
            </a:r>
            <a:endParaRPr lang="sv-SE" sz="1800" dirty="0">
              <a:latin typeface="Stockholm Type Regular" pitchFamily="50" charset="0"/>
            </a:endParaRPr>
          </a:p>
        </p:txBody>
      </p:sp>
    </p:spTree>
    <p:extLst>
      <p:ext uri="{BB962C8B-B14F-4D97-AF65-F5344CB8AC3E}">
        <p14:creationId xmlns:p14="http://schemas.microsoft.com/office/powerpoint/2010/main" val="3770859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p:cNvSpPr>
            <a:spLocks noGrp="1"/>
          </p:cNvSpPr>
          <p:nvPr>
            <p:ph type="body" sz="quarter" idx="13"/>
          </p:nvPr>
        </p:nvSpPr>
        <p:spPr>
          <a:xfrm>
            <a:off x="539552" y="2276872"/>
            <a:ext cx="5486400" cy="1052896"/>
          </a:xfrm>
        </p:spPr>
        <p:txBody>
          <a:bodyPr/>
          <a:lstStyle/>
          <a:p>
            <a:r>
              <a:rPr lang="sv-SE" dirty="0">
                <a:latin typeface="Stockholm Type Regular" pitchFamily="50" charset="0"/>
              </a:rPr>
              <a:t>Totalt 74 personer </a:t>
            </a:r>
            <a:r>
              <a:rPr lang="sv-SE" dirty="0" smtClean="0">
                <a:latin typeface="Stockholm Type Regular" pitchFamily="50" charset="0"/>
              </a:rPr>
              <a:t>svarade, </a:t>
            </a:r>
            <a:r>
              <a:rPr lang="sv-SE" dirty="0">
                <a:latin typeface="Stockholm Type Regular" pitchFamily="50" charset="0"/>
              </a:rPr>
              <a:t>men alla </a:t>
            </a:r>
            <a:r>
              <a:rPr lang="sv-SE" dirty="0" smtClean="0">
                <a:latin typeface="Stockholm Type Regular" pitchFamily="50" charset="0"/>
              </a:rPr>
              <a:t>svarade inte på alla frågor.</a:t>
            </a:r>
            <a:endParaRPr lang="sv-SE" dirty="0">
              <a:latin typeface="Stockholm Type Regular" pitchFamily="50" charset="0"/>
            </a:endParaRPr>
          </a:p>
          <a:p>
            <a:pPr marL="0" indent="0">
              <a:buNone/>
            </a:pPr>
            <a:endParaRPr lang="sv-SE" dirty="0">
              <a:latin typeface="Stockholm Type Regular" pitchFamily="50" charset="0"/>
            </a:endParaRPr>
          </a:p>
          <a:p>
            <a:endParaRPr lang="sv-SE" dirty="0"/>
          </a:p>
        </p:txBody>
      </p:sp>
      <p:sp>
        <p:nvSpPr>
          <p:cNvPr id="3" name="Rubrik 2"/>
          <p:cNvSpPr>
            <a:spLocks noGrp="1"/>
          </p:cNvSpPr>
          <p:nvPr>
            <p:ph type="title"/>
          </p:nvPr>
        </p:nvSpPr>
        <p:spPr/>
        <p:txBody>
          <a:bodyPr/>
          <a:lstStyle/>
          <a:p>
            <a:r>
              <a:rPr lang="sv-SE" dirty="0" smtClean="0"/>
              <a:t>Enkät från staden till samtliga ledamöter</a:t>
            </a:r>
            <a:br>
              <a:rPr lang="sv-SE" dirty="0" smtClean="0"/>
            </a:br>
            <a:r>
              <a:rPr lang="sv-SE" dirty="0" smtClean="0"/>
              <a:t>hösten 2018</a:t>
            </a:r>
            <a:endParaRPr lang="sv-SE" dirty="0"/>
          </a:p>
        </p:txBody>
      </p:sp>
    </p:spTree>
    <p:extLst>
      <p:ext uri="{BB962C8B-B14F-4D97-AF65-F5344CB8AC3E}">
        <p14:creationId xmlns:p14="http://schemas.microsoft.com/office/powerpoint/2010/main" val="15664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text 5"/>
          <p:cNvSpPr>
            <a:spLocks noGrp="1"/>
          </p:cNvSpPr>
          <p:nvPr>
            <p:ph type="body" sz="quarter" idx="13"/>
          </p:nvPr>
        </p:nvSpPr>
        <p:spPr>
          <a:xfrm>
            <a:off x="465719" y="1700808"/>
            <a:ext cx="3888000" cy="2853096"/>
          </a:xfrm>
        </p:spPr>
        <p:txBody>
          <a:bodyPr/>
          <a:lstStyle/>
          <a:p>
            <a:r>
              <a:rPr lang="sv-SE" dirty="0" smtClean="0">
                <a:latin typeface="Stockholm Type Regular" pitchFamily="50" charset="0"/>
              </a:rPr>
              <a:t>34 kvinnor, 36 män </a:t>
            </a:r>
            <a:br>
              <a:rPr lang="sv-SE" dirty="0" smtClean="0">
                <a:latin typeface="Stockholm Type Regular" pitchFamily="50" charset="0"/>
              </a:rPr>
            </a:br>
            <a:r>
              <a:rPr lang="sv-SE" dirty="0" smtClean="0">
                <a:latin typeface="Stockholm Type Regular" pitchFamily="50" charset="0"/>
              </a:rPr>
              <a:t>49% kvinnor, 51% män</a:t>
            </a:r>
            <a:endParaRPr lang="sv-SE" dirty="0">
              <a:latin typeface="Stockholm Type Regular" pitchFamily="50" charset="0"/>
            </a:endParaRPr>
          </a:p>
        </p:txBody>
      </p:sp>
      <p:sp>
        <p:nvSpPr>
          <p:cNvPr id="3" name="Rubrik 2"/>
          <p:cNvSpPr>
            <a:spLocks noGrp="1"/>
          </p:cNvSpPr>
          <p:nvPr>
            <p:ph type="title"/>
          </p:nvPr>
        </p:nvSpPr>
        <p:spPr/>
        <p:txBody>
          <a:bodyPr/>
          <a:lstStyle/>
          <a:p>
            <a:r>
              <a:rPr lang="sv-SE" dirty="0" smtClean="0">
                <a:latin typeface="Stockholm Type Bold" pitchFamily="50" charset="0"/>
              </a:rPr>
              <a:t>Sammanställning av enkätsvar </a:t>
            </a:r>
            <a:br>
              <a:rPr lang="sv-SE" dirty="0" smtClean="0">
                <a:latin typeface="Stockholm Type Bold" pitchFamily="50" charset="0"/>
              </a:rPr>
            </a:br>
            <a:r>
              <a:rPr lang="sv-SE" dirty="0" smtClean="0">
                <a:latin typeface="Stockholm Type Bold" pitchFamily="50" charset="0"/>
              </a:rPr>
              <a:t>från rådens ledamöter</a:t>
            </a:r>
            <a:endParaRPr lang="sv-SE" dirty="0">
              <a:latin typeface="Stockholm Type Bold" pitchFamily="50" charset="0"/>
            </a:endParaRPr>
          </a:p>
        </p:txBody>
      </p:sp>
      <p:pic>
        <p:nvPicPr>
          <p:cNvPr id="2" name="Bildobjekt 1"/>
          <p:cNvPicPr>
            <a:picLocks noChangeAspect="1"/>
          </p:cNvPicPr>
          <p:nvPr/>
        </p:nvPicPr>
        <p:blipFill>
          <a:blip r:embed="rId2"/>
          <a:stretch>
            <a:fillRect/>
          </a:stretch>
        </p:blipFill>
        <p:spPr>
          <a:xfrm>
            <a:off x="4335023" y="1700808"/>
            <a:ext cx="4136574" cy="3429160"/>
          </a:xfrm>
          <a:prstGeom prst="rect">
            <a:avLst/>
          </a:prstGeom>
        </p:spPr>
      </p:pic>
    </p:spTree>
    <p:extLst>
      <p:ext uri="{BB962C8B-B14F-4D97-AF65-F5344CB8AC3E}">
        <p14:creationId xmlns:p14="http://schemas.microsoft.com/office/powerpoint/2010/main" val="11911199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457200" y="457200"/>
            <a:ext cx="8229600" cy="523528"/>
          </a:xfrm>
        </p:spPr>
        <p:txBody>
          <a:bodyPr/>
          <a:lstStyle/>
          <a:p>
            <a:r>
              <a:rPr lang="sv-SE" dirty="0" smtClean="0">
                <a:latin typeface="Stockholm Type Bold" pitchFamily="50" charset="0"/>
              </a:rPr>
              <a:t>Ålder (antal personer)</a:t>
            </a:r>
            <a:endParaRPr lang="sv-SE" dirty="0">
              <a:latin typeface="Stockholm Type Bold" pitchFamily="50" charset="0"/>
            </a:endParaRPr>
          </a:p>
        </p:txBody>
      </p:sp>
      <p:pic>
        <p:nvPicPr>
          <p:cNvPr id="2" name="Bildobjekt 1"/>
          <p:cNvPicPr>
            <a:picLocks noChangeAspect="1"/>
          </p:cNvPicPr>
          <p:nvPr/>
        </p:nvPicPr>
        <p:blipFill>
          <a:blip r:embed="rId2"/>
          <a:stretch>
            <a:fillRect/>
          </a:stretch>
        </p:blipFill>
        <p:spPr>
          <a:xfrm>
            <a:off x="457200" y="1268760"/>
            <a:ext cx="5410944" cy="4849431"/>
          </a:xfrm>
          <a:prstGeom prst="rect">
            <a:avLst/>
          </a:prstGeom>
        </p:spPr>
      </p:pic>
    </p:spTree>
    <p:extLst>
      <p:ext uri="{BB962C8B-B14F-4D97-AF65-F5344CB8AC3E}">
        <p14:creationId xmlns:p14="http://schemas.microsoft.com/office/powerpoint/2010/main" val="6970691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936a4483153a0884f85473cf22138dde911c526"/>
</p:tagLst>
</file>

<file path=ppt/theme/theme1.xml><?xml version="1.0" encoding="utf-8"?>
<a:theme xmlns:a="http://schemas.openxmlformats.org/drawingml/2006/main" name="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ppt/theme/theme2.xml><?xml version="1.0" encoding="utf-8"?>
<a:theme xmlns:a="http://schemas.openxmlformats.org/drawingml/2006/main" name="1_Sthlm Presentation">
  <a:themeElements>
    <a:clrScheme name="Stockholms stad">
      <a:dk1>
        <a:srgbClr val="000000"/>
      </a:dk1>
      <a:lt1>
        <a:srgbClr val="FFFFFF"/>
      </a:lt1>
      <a:dk2>
        <a:srgbClr val="C40064"/>
      </a:dk2>
      <a:lt2>
        <a:srgbClr val="FEDEED"/>
      </a:lt2>
      <a:accent1>
        <a:srgbClr val="00867F"/>
      </a:accent1>
      <a:accent2>
        <a:srgbClr val="D5F7F4"/>
      </a:accent2>
      <a:accent3>
        <a:srgbClr val="006EBF"/>
      </a:accent3>
      <a:accent4>
        <a:srgbClr val="DCD9D2"/>
      </a:accent4>
      <a:accent5>
        <a:srgbClr val="5D237D"/>
      </a:accent5>
      <a:accent6>
        <a:srgbClr val="F1E6FC"/>
      </a:accent6>
      <a:hlink>
        <a:srgbClr val="006EBF"/>
      </a:hlink>
      <a:folHlink>
        <a:srgbClr val="5D237D"/>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Stockholms stad Rosa">
      <a:srgbClr val="C40064"/>
    </a:custClr>
    <a:custClr name="Stockholms stad Ljusrosa">
      <a:srgbClr val="FEDEED"/>
    </a:custClr>
    <a:custClr name="Stockholms stad Grön">
      <a:srgbClr val="00867F"/>
    </a:custClr>
    <a:custClr name="Stockholms stad Ljusgrön">
      <a:srgbClr val="D5F7F4"/>
    </a:custClr>
    <a:custClr name="Stockholms stad Orange">
      <a:srgbClr val="DD4A2C"/>
    </a:custClr>
    <a:custClr name="Stockholms stad Ljusorange">
      <a:srgbClr val="FFD7D2"/>
    </a:custClr>
    <a:custClr name="Stockholms stad Blå">
      <a:srgbClr val="006EBF"/>
    </a:custClr>
    <a:custClr name="Stockholms stad Ljusblå">
      <a:srgbClr val="D6EDFC"/>
    </a:custClr>
    <a:custClr name="Stockholms stad Lila">
      <a:srgbClr val="5D237D"/>
    </a:custClr>
    <a:custClr name="Stockholms stad Ljuslila">
      <a:srgbClr val="F1E6FC"/>
    </a:custClr>
    <a:custClr name="Stockholms stad Gul">
      <a:srgbClr val="FCBF0A"/>
    </a:custClr>
    <a:custClr name="Stockholms stad Grå">
      <a:srgbClr val="DCD9D2"/>
    </a:custClr>
  </a:custClrLst>
  <a:extLst>
    <a:ext uri="{05A4C25C-085E-4340-85A3-A5531E510DB2}">
      <thm15:themeFamily xmlns:thm15="http://schemas.microsoft.com/office/thememl/2012/main" name="Sthlm Presentation.potx" id="{0DB55524-07EF-44C1-8747-CF1B5E5AC5B3}" vid="{A10E0A3B-2E4F-4225-A22C-A74EB0A09C12}"/>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ockholms sta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Sthlm Presentation</Template>
  <TotalTime>5673</TotalTime>
  <Words>402</Words>
  <Application>Microsoft Office PowerPoint</Application>
  <PresentationFormat>Bildspel på skärmen (4:3)</PresentationFormat>
  <Paragraphs>54</Paragraphs>
  <Slides>18</Slides>
  <Notes>3</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18</vt:i4>
      </vt:variant>
    </vt:vector>
  </HeadingPairs>
  <TitlesOfParts>
    <vt:vector size="23" baseType="lpstr">
      <vt:lpstr>Arial</vt:lpstr>
      <vt:lpstr>Stockholm Type Bold</vt:lpstr>
      <vt:lpstr>Stockholm Type Regular</vt:lpstr>
      <vt:lpstr>Sthlm Presentation</vt:lpstr>
      <vt:lpstr>1_Sthlm Presentation</vt:lpstr>
      <vt:lpstr>Om översynen av stadens råd för funktionshindersfrågor</vt:lpstr>
      <vt:lpstr>Utvärdering av rådens arbete och organisering</vt:lpstr>
      <vt:lpstr>Stadens skyldighet att samråda  och aktivt involvera  </vt:lpstr>
      <vt:lpstr>Funktionshindersombudsmannens  årsrapport 2011</vt:lpstr>
      <vt:lpstr>FO:s årsrapport 2011</vt:lpstr>
      <vt:lpstr>Skrivelse från HSO Stockholm stad till kommunstyrelsen September 2016 och 2017</vt:lpstr>
      <vt:lpstr>Enkät från staden till samtliga ledamöter hösten 2018</vt:lpstr>
      <vt:lpstr>Sammanställning av enkätsvar  från rådens ledamöter</vt:lpstr>
      <vt:lpstr>Ålder (antal personer)</vt:lpstr>
      <vt:lpstr>Vilken organisation företräder du? </vt:lpstr>
      <vt:lpstr>Råden har goda förutsättningar  att påverka de beslut som fattas </vt:lpstr>
      <vt:lpstr>Rådens nuvarande organisation fungerar bra </vt:lpstr>
      <vt:lpstr>Barn och unga med funktionsnedsättning företräds i råden på ett tydligt sätt</vt:lpstr>
      <vt:lpstr>Vad ser du som rådens viktigaste uppgift?</vt:lpstr>
      <vt:lpstr>Önskar du någon förändring av rådens uppgifter, sammansättning eller organisering?</vt:lpstr>
      <vt:lpstr>Den fortsatta översynen </vt:lpstr>
      <vt:lpstr>Några utgångspunkter  </vt:lpstr>
      <vt:lpstr>Tack!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Instruktion – radera denna sida när du läst och är klar med din presentation</dc:title>
  <dc:creator>Camilla Hagman</dc:creator>
  <cp:lastModifiedBy>Ewa Ström</cp:lastModifiedBy>
  <cp:revision>407</cp:revision>
  <cp:lastPrinted>2019-06-13T08:44:41Z</cp:lastPrinted>
  <dcterms:created xsi:type="dcterms:W3CDTF">2018-01-31T20:50:48Z</dcterms:created>
  <dcterms:modified xsi:type="dcterms:W3CDTF">2019-06-14T14:29:45Z</dcterms:modified>
</cp:coreProperties>
</file>